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5" r:id="rId2"/>
    <p:sldId id="426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9533" autoAdjust="0"/>
  </p:normalViewPr>
  <p:slideViewPr>
    <p:cSldViewPr>
      <p:cViewPr varScale="1">
        <p:scale>
          <a:sx n="152" d="100"/>
          <a:sy n="152" d="100"/>
        </p:scale>
        <p:origin x="162" y="81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5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0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DLX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07704" y="1707654"/>
            <a:ext cx="4248135" cy="1808263"/>
          </a:xfrm>
          <a:prstGeom prst="roundRect">
            <a:avLst>
              <a:gd name="adj" fmla="val 35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RabbitMQ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82674" y="2297185"/>
            <a:ext cx="1060082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>
            <a:cxnSpLocks/>
            <a:stCxn id="11" idx="3"/>
            <a:endCxn id="42" idx="1"/>
          </p:cNvCxnSpPr>
          <p:nvPr/>
        </p:nvCxnSpPr>
        <p:spPr>
          <a:xfrm>
            <a:off x="3042756" y="2474806"/>
            <a:ext cx="4491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8284203C-8223-4A9D-8774-DFB07215D574}"/>
              </a:ext>
            </a:extLst>
          </p:cNvPr>
          <p:cNvSpPr/>
          <p:nvPr/>
        </p:nvSpPr>
        <p:spPr>
          <a:xfrm>
            <a:off x="523260" y="2304931"/>
            <a:ext cx="1168420" cy="3397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Producer</a:t>
            </a:r>
            <a:endParaRPr lang="ko-KR" altLang="en-US" sz="1400" dirty="0"/>
          </a:p>
        </p:txBody>
      </p:sp>
      <p:sp>
        <p:nvSpPr>
          <p:cNvPr id="42" name="모서리가 둥근 직사각형 10">
            <a:extLst>
              <a:ext uri="{FF2B5EF4-FFF2-40B4-BE49-F238E27FC236}">
                <a16:creationId xmlns:a16="http://schemas.microsoft.com/office/drawing/2014/main" id="{FD7719D5-82F4-44E1-BCCE-0B57E02E0914}"/>
              </a:ext>
            </a:extLst>
          </p:cNvPr>
          <p:cNvSpPr/>
          <p:nvPr/>
        </p:nvSpPr>
        <p:spPr>
          <a:xfrm>
            <a:off x="3491880" y="2070048"/>
            <a:ext cx="2578752" cy="809516"/>
          </a:xfrm>
          <a:prstGeom prst="roundRect">
            <a:avLst>
              <a:gd name="adj" fmla="val 106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Queue A</a:t>
            </a:r>
          </a:p>
          <a:p>
            <a:pPr algn="ctr"/>
            <a:endParaRPr lang="en-US" altLang="ko-KR" sz="1100"/>
          </a:p>
          <a:p>
            <a:pPr algn="ctr"/>
            <a:r>
              <a:rPr lang="en-US" altLang="ko-KR" sz="1100"/>
              <a:t>x-dead-letter-exchange : Exchange B</a:t>
            </a:r>
            <a:br>
              <a:rPr lang="en-US" altLang="ko-KR" sz="1100"/>
            </a:br>
            <a:r>
              <a:rPr lang="en-US" altLang="ko-KR" sz="1100"/>
              <a:t>x-dead-letter-routing-key : ssup2 </a:t>
            </a:r>
          </a:p>
          <a:p>
            <a:pPr algn="ctr"/>
            <a:endParaRPr lang="en-US" altLang="ko-KR" sz="1200"/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:a16="http://schemas.microsoft.com/office/drawing/2014/main" id="{37DC04C2-9212-4461-99D2-D59391DAF2AB}"/>
              </a:ext>
            </a:extLst>
          </p:cNvPr>
          <p:cNvSpPr/>
          <p:nvPr/>
        </p:nvSpPr>
        <p:spPr>
          <a:xfrm>
            <a:off x="1982674" y="3080133"/>
            <a:ext cx="1060082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B</a:t>
            </a:r>
            <a:endParaRPr lang="ko-KR" altLang="en-US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496505B-652A-4621-88D6-D3B0B76D661F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>
          <a:xfrm flipV="1">
            <a:off x="3042756" y="2474806"/>
            <a:ext cx="449124" cy="7829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F18FDC4-71C0-4BA0-A5FF-FBB30E613C16}"/>
              </a:ext>
            </a:extLst>
          </p:cNvPr>
          <p:cNvCxnSpPr>
            <a:cxnSpLocks/>
            <a:stCxn id="68" idx="3"/>
            <a:endCxn id="11" idx="1"/>
          </p:cNvCxnSpPr>
          <p:nvPr/>
        </p:nvCxnSpPr>
        <p:spPr>
          <a:xfrm>
            <a:off x="1691680" y="2474805"/>
            <a:ext cx="29099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76B8FB0-5662-40A3-9D5B-AF79FCEEF6FB}"/>
              </a:ext>
            </a:extLst>
          </p:cNvPr>
          <p:cNvCxnSpPr>
            <a:cxnSpLocks/>
          </p:cNvCxnSpPr>
          <p:nvPr/>
        </p:nvCxnSpPr>
        <p:spPr>
          <a:xfrm flipV="1">
            <a:off x="6070632" y="2427735"/>
            <a:ext cx="1430306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모서리가 둥근 직사각형 3">
            <a:extLst>
              <a:ext uri="{FF2B5EF4-FFF2-40B4-BE49-F238E27FC236}">
                <a16:creationId xmlns:a16="http://schemas.microsoft.com/office/drawing/2014/main" id="{37C21282-71B7-4144-8DF1-6578BADFCB45}"/>
              </a:ext>
            </a:extLst>
          </p:cNvPr>
          <p:cNvSpPr/>
          <p:nvPr/>
        </p:nvSpPr>
        <p:spPr>
          <a:xfrm>
            <a:off x="7495591" y="2304931"/>
            <a:ext cx="1168420" cy="3397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59CAD10-A777-459D-895D-156611E3C0DD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042758" y="2879564"/>
            <a:ext cx="1738498" cy="3781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F80A438-4F3D-4686-8726-9BE865CA27D8}"/>
              </a:ext>
            </a:extLst>
          </p:cNvPr>
          <p:cNvSpPr txBox="1"/>
          <p:nvPr/>
        </p:nvSpPr>
        <p:spPr>
          <a:xfrm>
            <a:off x="6011356" y="2510996"/>
            <a:ext cx="165698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/>
              <a:t>Reject</a:t>
            </a:r>
            <a:r>
              <a:rPr lang="en-US" altLang="ko-KR" sz="1050"/>
              <a:t> or </a:t>
            </a:r>
            <a:r>
              <a:rPr lang="en-US" altLang="ko-KR" sz="1050" b="1"/>
              <a:t>NACK</a:t>
            </a:r>
            <a:r>
              <a:rPr lang="en-US" altLang="ko-KR" sz="1050"/>
              <a:t> </a:t>
            </a:r>
          </a:p>
          <a:p>
            <a:pPr algn="ctr"/>
            <a:r>
              <a:rPr lang="en-US" altLang="ko-KR" sz="1050"/>
              <a:t>with </a:t>
            </a:r>
            <a:r>
              <a:rPr lang="en-US" altLang="ko-KR" sz="1050" b="1"/>
              <a:t>Requeue False</a:t>
            </a:r>
            <a:endParaRPr lang="ko-KR" altLang="en-US" sz="1050" b="1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3A426FF-382E-4219-AB49-1A06271014A5}"/>
              </a:ext>
            </a:extLst>
          </p:cNvPr>
          <p:cNvCxnSpPr>
            <a:cxnSpLocks/>
          </p:cNvCxnSpPr>
          <p:nvPr/>
        </p:nvCxnSpPr>
        <p:spPr>
          <a:xfrm flipV="1">
            <a:off x="6070632" y="2536207"/>
            <a:ext cx="1424959" cy="1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457E2A7-D4B1-4478-B98C-428D6FCE55DA}"/>
              </a:ext>
            </a:extLst>
          </p:cNvPr>
          <p:cNvSpPr txBox="1"/>
          <p:nvPr/>
        </p:nvSpPr>
        <p:spPr>
          <a:xfrm>
            <a:off x="3635896" y="3037914"/>
            <a:ext cx="165698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/>
              <a:t>RoutingKey : ssup2</a:t>
            </a:r>
            <a:endParaRPr lang="ko-KR" alt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239EE1C-90A5-4444-ABD2-467C46612169}"/>
              </a:ext>
            </a:extLst>
          </p:cNvPr>
          <p:cNvSpPr txBox="1"/>
          <p:nvPr/>
        </p:nvSpPr>
        <p:spPr>
          <a:xfrm>
            <a:off x="1782740" y="2715766"/>
            <a:ext cx="165698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/>
              <a:t>RoutingKey : ssup2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74648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DLX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59073" y="1111836"/>
            <a:ext cx="2670147" cy="1201263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RabbitMQ A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51080" y="1653925"/>
            <a:ext cx="1060082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560916" y="1471140"/>
            <a:ext cx="1230415" cy="720813"/>
          </a:xfrm>
          <a:prstGeom prst="roundRect">
            <a:avLst>
              <a:gd name="adj" fmla="val 101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Master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>
            <a:cxnSpLocks/>
            <a:stCxn id="11" idx="3"/>
            <a:endCxn id="15" idx="1"/>
          </p:cNvCxnSpPr>
          <p:nvPr/>
        </p:nvCxnSpPr>
        <p:spPr>
          <a:xfrm>
            <a:off x="4411162" y="1831546"/>
            <a:ext cx="14975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9BCEAA-D7D0-468A-8205-13919F7FA801}"/>
              </a:ext>
            </a:extLst>
          </p:cNvPr>
          <p:cNvSpPr/>
          <p:nvPr/>
        </p:nvSpPr>
        <p:spPr>
          <a:xfrm>
            <a:off x="4665313" y="1596095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E81721-326D-481F-AF1A-FABCF0F3816E}"/>
              </a:ext>
            </a:extLst>
          </p:cNvPr>
          <p:cNvSpPr/>
          <p:nvPr/>
        </p:nvSpPr>
        <p:spPr>
          <a:xfrm>
            <a:off x="5164653" y="1596095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sp>
        <p:nvSpPr>
          <p:cNvPr id="51" name="모서리가 둥근 직사각형 7">
            <a:extLst>
              <a:ext uri="{FF2B5EF4-FFF2-40B4-BE49-F238E27FC236}">
                <a16:creationId xmlns:a16="http://schemas.microsoft.com/office/drawing/2014/main" id="{849614BC-0558-4684-B6ED-94C4959DDAB5}"/>
              </a:ext>
            </a:extLst>
          </p:cNvPr>
          <p:cNvSpPr/>
          <p:nvPr/>
        </p:nvSpPr>
        <p:spPr>
          <a:xfrm>
            <a:off x="4740500" y="2912033"/>
            <a:ext cx="2670147" cy="1171919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C</a:t>
            </a:r>
            <a:endParaRPr lang="ko-KR" altLang="en-US" sz="1400" b="1" dirty="0"/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:a16="http://schemas.microsoft.com/office/drawing/2014/main" id="{7CA02690-196E-4254-8292-66DE397E44AB}"/>
              </a:ext>
            </a:extLst>
          </p:cNvPr>
          <p:cNvSpPr/>
          <p:nvPr/>
        </p:nvSpPr>
        <p:spPr>
          <a:xfrm>
            <a:off x="4832508" y="3203632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8284203C-8223-4A9D-8774-DFB07215D574}"/>
              </a:ext>
            </a:extLst>
          </p:cNvPr>
          <p:cNvSpPr/>
          <p:nvPr/>
        </p:nvSpPr>
        <p:spPr>
          <a:xfrm>
            <a:off x="439108" y="2366669"/>
            <a:ext cx="1061032" cy="502462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Producer</a:t>
            </a:r>
            <a:endParaRPr lang="ko-KR" altLang="en-US" sz="1600" dirty="0"/>
          </a:p>
        </p:txBody>
      </p:sp>
      <p:sp>
        <p:nvSpPr>
          <p:cNvPr id="69" name="모서리가 둥근 직사각형 7">
            <a:extLst>
              <a:ext uri="{FF2B5EF4-FFF2-40B4-BE49-F238E27FC236}">
                <a16:creationId xmlns:a16="http://schemas.microsoft.com/office/drawing/2014/main" id="{353CD3A4-CF32-4AC9-9EDB-585A547D33A9}"/>
              </a:ext>
            </a:extLst>
          </p:cNvPr>
          <p:cNvSpPr/>
          <p:nvPr/>
        </p:nvSpPr>
        <p:spPr>
          <a:xfrm>
            <a:off x="1854329" y="2912034"/>
            <a:ext cx="2670147" cy="1176740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B</a:t>
            </a:r>
            <a:endParaRPr lang="ko-KR" altLang="en-US" sz="1400" b="1" dirty="0"/>
          </a:p>
        </p:txBody>
      </p:sp>
      <p:sp>
        <p:nvSpPr>
          <p:cNvPr id="71" name="모서리가 둥근 직사각형 10">
            <a:extLst>
              <a:ext uri="{FF2B5EF4-FFF2-40B4-BE49-F238E27FC236}">
                <a16:creationId xmlns:a16="http://schemas.microsoft.com/office/drawing/2014/main" id="{C21867FD-9BE3-4CCE-968C-21BCC2F88F57}"/>
              </a:ext>
            </a:extLst>
          </p:cNvPr>
          <p:cNvSpPr/>
          <p:nvPr/>
        </p:nvSpPr>
        <p:spPr>
          <a:xfrm>
            <a:off x="1946337" y="3203632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 </a:t>
            </a:r>
            <a:endParaRPr lang="ko-KR" altLang="en-US" sz="1200" dirty="0"/>
          </a:p>
        </p:txBody>
      </p:sp>
      <p:sp>
        <p:nvSpPr>
          <p:cNvPr id="73" name="모서리가 둥근 직사각형 14">
            <a:extLst>
              <a:ext uri="{FF2B5EF4-FFF2-40B4-BE49-F238E27FC236}">
                <a16:creationId xmlns:a16="http://schemas.microsoft.com/office/drawing/2014/main" id="{67E05A8E-75AD-46ED-A54C-72F3E317DFEB}"/>
              </a:ext>
            </a:extLst>
          </p:cNvPr>
          <p:cNvSpPr/>
          <p:nvPr/>
        </p:nvSpPr>
        <p:spPr>
          <a:xfrm>
            <a:off x="3149748" y="3020847"/>
            <a:ext cx="1236839" cy="720813"/>
          </a:xfrm>
          <a:prstGeom prst="roundRect">
            <a:avLst>
              <a:gd name="adj" fmla="val 8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Slave </a:t>
            </a:r>
            <a:endParaRPr lang="ko-KR" altLang="en-US" sz="105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1B88547-D467-4E7D-A9A3-0535CA5F05F2}"/>
              </a:ext>
            </a:extLst>
          </p:cNvPr>
          <p:cNvCxnSpPr>
            <a:cxnSpLocks/>
          </p:cNvCxnSpPr>
          <p:nvPr/>
        </p:nvCxnSpPr>
        <p:spPr>
          <a:xfrm flipV="1">
            <a:off x="1500140" y="1635646"/>
            <a:ext cx="1758933" cy="9054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318D50-8071-4B53-BADC-B8DE6A90CE51}"/>
              </a:ext>
            </a:extLst>
          </p:cNvPr>
          <p:cNvSpPr/>
          <p:nvPr/>
        </p:nvSpPr>
        <p:spPr>
          <a:xfrm>
            <a:off x="3253845" y="3145802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8F34A5E-3572-47CB-AFEF-747789B6D44F}"/>
              </a:ext>
            </a:extLst>
          </p:cNvPr>
          <p:cNvSpPr/>
          <p:nvPr/>
        </p:nvSpPr>
        <p:spPr>
          <a:xfrm>
            <a:off x="1716164" y="987574"/>
            <a:ext cx="5832648" cy="3235341"/>
          </a:xfrm>
          <a:prstGeom prst="roundRect">
            <a:avLst>
              <a:gd name="adj" fmla="val 505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FF6A5-D91A-40B7-A31A-589D41A5A472}"/>
              </a:ext>
            </a:extLst>
          </p:cNvPr>
          <p:cNvSpPr txBox="1"/>
          <p:nvPr/>
        </p:nvSpPr>
        <p:spPr>
          <a:xfrm>
            <a:off x="1762174" y="1039804"/>
            <a:ext cx="12501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/>
              <a:t>Cluster</a:t>
            </a:r>
          </a:p>
        </p:txBody>
      </p:sp>
      <p:sp>
        <p:nvSpPr>
          <p:cNvPr id="88" name="모서리가 둥근 직사각형 3">
            <a:extLst>
              <a:ext uri="{FF2B5EF4-FFF2-40B4-BE49-F238E27FC236}">
                <a16:creationId xmlns:a16="http://schemas.microsoft.com/office/drawing/2014/main" id="{D020B808-7F96-4C96-B6B7-11F548316B24}"/>
              </a:ext>
            </a:extLst>
          </p:cNvPr>
          <p:cNvSpPr/>
          <p:nvPr/>
        </p:nvSpPr>
        <p:spPr>
          <a:xfrm>
            <a:off x="7764836" y="2366669"/>
            <a:ext cx="1199652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Consumer</a:t>
            </a:r>
            <a:endParaRPr lang="ko-KR" altLang="en-US" sz="16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04D5A20-8684-4859-BA5D-295F77732F7F}"/>
              </a:ext>
            </a:extLst>
          </p:cNvPr>
          <p:cNvSpPr/>
          <p:nvPr/>
        </p:nvSpPr>
        <p:spPr>
          <a:xfrm>
            <a:off x="3756562" y="3145802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661F73-0EA3-4DFA-BAF5-506D7CC14684}"/>
              </a:ext>
            </a:extLst>
          </p:cNvPr>
          <p:cNvCxnSpPr>
            <a:cxnSpLocks/>
          </p:cNvCxnSpPr>
          <p:nvPr/>
        </p:nvCxnSpPr>
        <p:spPr>
          <a:xfrm>
            <a:off x="5929220" y="1635646"/>
            <a:ext cx="1835616" cy="905432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모서리가 둥근 직사각형 35">
            <a:extLst>
              <a:ext uri="{FF2B5EF4-FFF2-40B4-BE49-F238E27FC236}">
                <a16:creationId xmlns:a16="http://schemas.microsoft.com/office/drawing/2014/main" id="{DCAD3521-C382-46FD-80E9-041303335C4C}"/>
              </a:ext>
            </a:extLst>
          </p:cNvPr>
          <p:cNvSpPr/>
          <p:nvPr/>
        </p:nvSpPr>
        <p:spPr>
          <a:xfrm>
            <a:off x="6027355" y="3020847"/>
            <a:ext cx="1245403" cy="720815"/>
          </a:xfrm>
          <a:prstGeom prst="roundRect">
            <a:avLst>
              <a:gd name="adj" fmla="val 92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Slave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478F7A-BBA2-4B4D-B9AC-2A79E3254FA2}"/>
              </a:ext>
            </a:extLst>
          </p:cNvPr>
          <p:cNvSpPr/>
          <p:nvPr/>
        </p:nvSpPr>
        <p:spPr>
          <a:xfrm>
            <a:off x="6140016" y="3128440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CE951B-0100-4D92-AC72-E861952C4D04}"/>
              </a:ext>
            </a:extLst>
          </p:cNvPr>
          <p:cNvSpPr/>
          <p:nvPr/>
        </p:nvSpPr>
        <p:spPr>
          <a:xfrm>
            <a:off x="6639356" y="3128440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E92355C-95DB-4BB4-923A-03E160D4617F}"/>
              </a:ext>
            </a:extLst>
          </p:cNvPr>
          <p:cNvCxnSpPr>
            <a:cxnSpLocks/>
          </p:cNvCxnSpPr>
          <p:nvPr/>
        </p:nvCxnSpPr>
        <p:spPr>
          <a:xfrm flipV="1">
            <a:off x="1500140" y="1810334"/>
            <a:ext cx="1758933" cy="90543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A97D153-37A2-46A4-BBE8-54CB0895A55A}"/>
              </a:ext>
            </a:extLst>
          </p:cNvPr>
          <p:cNvCxnSpPr>
            <a:cxnSpLocks/>
            <a:stCxn id="15" idx="2"/>
            <a:endCxn id="73" idx="0"/>
          </p:cNvCxnSpPr>
          <p:nvPr/>
        </p:nvCxnSpPr>
        <p:spPr>
          <a:xfrm flipH="1">
            <a:off x="3768168" y="2191953"/>
            <a:ext cx="1407956" cy="828894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D710AF0-04CB-4593-ABAD-0423BFC2394D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5176124" y="2191953"/>
            <a:ext cx="1473933" cy="828894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0AEF926-5FF0-45BD-99D6-7C37E15118FD}"/>
              </a:ext>
            </a:extLst>
          </p:cNvPr>
          <p:cNvCxnSpPr>
            <a:cxnSpLocks/>
          </p:cNvCxnSpPr>
          <p:nvPr/>
        </p:nvCxnSpPr>
        <p:spPr>
          <a:xfrm>
            <a:off x="5929220" y="1810334"/>
            <a:ext cx="1835616" cy="905432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E8E627-F9E2-40A8-8979-3BFB36864E0D}"/>
              </a:ext>
            </a:extLst>
          </p:cNvPr>
          <p:cNvSpPr txBox="1"/>
          <p:nvPr/>
        </p:nvSpPr>
        <p:spPr>
          <a:xfrm rot="19987046">
            <a:off x="1605883" y="1871955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1. Message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E5BAD8-3A71-4ECD-B922-A12E8F7194CA}"/>
              </a:ext>
            </a:extLst>
          </p:cNvPr>
          <p:cNvSpPr txBox="1"/>
          <p:nvPr/>
        </p:nvSpPr>
        <p:spPr>
          <a:xfrm rot="19963975">
            <a:off x="1808465" y="2253888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4. ACK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DB79912-694F-4F23-B6E8-A713179DBDCB}"/>
              </a:ext>
            </a:extLst>
          </p:cNvPr>
          <p:cNvSpPr txBox="1"/>
          <p:nvPr/>
        </p:nvSpPr>
        <p:spPr>
          <a:xfrm>
            <a:off x="4510899" y="2356887"/>
            <a:ext cx="130750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3. Mirroring</a:t>
            </a:r>
          </a:p>
          <a:p>
            <a:pPr algn="ctr"/>
            <a:r>
              <a:rPr lang="en-US" altLang="ko-KR" sz="1100">
                <a:solidFill>
                  <a:srgbClr val="C00000"/>
                </a:solidFill>
              </a:rPr>
              <a:t>ACK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32432F1-F80A-49FF-ABB6-C3714A4EDDEE}"/>
              </a:ext>
            </a:extLst>
          </p:cNvPr>
          <p:cNvSpPr txBox="1"/>
          <p:nvPr/>
        </p:nvSpPr>
        <p:spPr>
          <a:xfrm rot="1555124">
            <a:off x="6244085" y="1836235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1. Message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C39357A-ED6E-4D43-98C0-08E26E046130}"/>
              </a:ext>
            </a:extLst>
          </p:cNvPr>
          <p:cNvSpPr txBox="1"/>
          <p:nvPr/>
        </p:nvSpPr>
        <p:spPr>
          <a:xfrm rot="1566180">
            <a:off x="5935288" y="2232283"/>
            <a:ext cx="157950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2. ACK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DDD7D8E-FA64-4ED6-946B-6F8565FEB3B3}"/>
              </a:ext>
            </a:extLst>
          </p:cNvPr>
          <p:cNvCxnSpPr>
            <a:cxnSpLocks/>
          </p:cNvCxnSpPr>
          <p:nvPr/>
        </p:nvCxnSpPr>
        <p:spPr>
          <a:xfrm flipH="1">
            <a:off x="3516364" y="2191953"/>
            <a:ext cx="1407956" cy="82889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38580CF-C6A8-4EF1-A069-47E116FA2328}"/>
              </a:ext>
            </a:extLst>
          </p:cNvPr>
          <p:cNvCxnSpPr>
            <a:cxnSpLocks/>
          </p:cNvCxnSpPr>
          <p:nvPr/>
        </p:nvCxnSpPr>
        <p:spPr>
          <a:xfrm>
            <a:off x="5426807" y="2191953"/>
            <a:ext cx="1473933" cy="82889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B741C59-0221-453A-9F98-FDE4F5E50CBB}"/>
              </a:ext>
            </a:extLst>
          </p:cNvPr>
          <p:cNvSpPr txBox="1"/>
          <p:nvPr/>
        </p:nvSpPr>
        <p:spPr>
          <a:xfrm rot="19772229">
            <a:off x="3384914" y="2428804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2. Message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0D6B0B-4A05-44D5-8170-353F6EF52E5F}"/>
              </a:ext>
            </a:extLst>
          </p:cNvPr>
          <p:cNvSpPr txBox="1"/>
          <p:nvPr/>
        </p:nvSpPr>
        <p:spPr>
          <a:xfrm rot="1733916">
            <a:off x="5659824" y="2393414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2. Message</a:t>
            </a:r>
            <a:endParaRPr lang="ko-KR" altLang="en-US" sz="1100">
              <a:solidFill>
                <a:srgbClr val="C00000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2A58151-45F1-466C-B89A-8E84A77ED228}"/>
              </a:ext>
            </a:extLst>
          </p:cNvPr>
          <p:cNvCxnSpPr>
            <a:cxnSpLocks/>
          </p:cNvCxnSpPr>
          <p:nvPr/>
        </p:nvCxnSpPr>
        <p:spPr>
          <a:xfrm>
            <a:off x="1854329" y="4366434"/>
            <a:ext cx="43426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0D497C3-E93E-402D-BCFA-A15052DCE3C7}"/>
              </a:ext>
            </a:extLst>
          </p:cNvPr>
          <p:cNvSpPr txBox="1"/>
          <p:nvPr/>
        </p:nvSpPr>
        <p:spPr>
          <a:xfrm>
            <a:off x="2069599" y="4227934"/>
            <a:ext cx="18543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Producer Confirm</a:t>
            </a:r>
            <a:endParaRPr lang="ko-KR" altLang="en-US" sz="120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3049B187-6622-4071-9FB8-FA25FC7AD52D}"/>
              </a:ext>
            </a:extLst>
          </p:cNvPr>
          <p:cNvCxnSpPr>
            <a:cxnSpLocks/>
          </p:cNvCxnSpPr>
          <p:nvPr/>
        </p:nvCxnSpPr>
        <p:spPr>
          <a:xfrm>
            <a:off x="3826357" y="4366434"/>
            <a:ext cx="434261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851A07A-D8C7-4D5B-85AD-66602FE5EE08}"/>
              </a:ext>
            </a:extLst>
          </p:cNvPr>
          <p:cNvSpPr txBox="1"/>
          <p:nvPr/>
        </p:nvSpPr>
        <p:spPr>
          <a:xfrm>
            <a:off x="4085823" y="4227934"/>
            <a:ext cx="255353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Consumer Acknowledgement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90706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45376</TotalTime>
  <Words>107</Words>
  <Application>Microsoft Office PowerPoint</Application>
  <PresentationFormat>화면 슬라이드 쇼(16:9)</PresentationFormat>
  <Paragraphs>46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RabbitMQ DLX</vt:lpstr>
      <vt:lpstr>RabbitMQ DLX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5804</cp:revision>
  <dcterms:created xsi:type="dcterms:W3CDTF">2006-10-05T04:04:58Z</dcterms:created>
  <dcterms:modified xsi:type="dcterms:W3CDTF">2020-10-15T14:34:56Z</dcterms:modified>
</cp:coreProperties>
</file>