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5" r:id="rId2"/>
    <p:sldId id="363" r:id="rId3"/>
    <p:sldId id="364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140" d="100"/>
          <a:sy n="140" d="100"/>
        </p:scale>
        <p:origin x="2736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1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Consul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8A7CEFB-9CF4-4895-9013-690B38A8338F}"/>
              </a:ext>
            </a:extLst>
          </p:cNvPr>
          <p:cNvSpPr/>
          <p:nvPr/>
        </p:nvSpPr>
        <p:spPr>
          <a:xfrm>
            <a:off x="637538" y="699542"/>
            <a:ext cx="3888218" cy="4104456"/>
          </a:xfrm>
          <a:prstGeom prst="roundRect">
            <a:avLst>
              <a:gd name="adj" fmla="val 313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Center A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1909187" y="886564"/>
            <a:ext cx="1389410" cy="68986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Consul Client 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2053484" y="1203659"/>
            <a:ext cx="1100816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Load Balancer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2603892" y="1493515"/>
            <a:ext cx="0" cy="36393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987276" y="4844690"/>
            <a:ext cx="2870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Client Request to Local Consul Server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55576" y="4983190"/>
            <a:ext cx="231700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1909186" y="185745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Leader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979614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2831037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C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2369026" y="2512430"/>
            <a:ext cx="234866" cy="68040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2603892" y="2512430"/>
            <a:ext cx="227145" cy="68040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401FFED-15E7-45DF-9B1B-22C3AFD00F4F}"/>
              </a:ext>
            </a:extLst>
          </p:cNvPr>
          <p:cNvSpPr/>
          <p:nvPr/>
        </p:nvSpPr>
        <p:spPr>
          <a:xfrm>
            <a:off x="898908" y="1764119"/>
            <a:ext cx="3394737" cy="2044234"/>
          </a:xfrm>
          <a:prstGeom prst="roundRect">
            <a:avLst>
              <a:gd name="adj" fmla="val 394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tx2"/>
                </a:solidFill>
              </a:rPr>
              <a:t>Raft Algorithm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06C6B6-CEC5-48C0-883D-E35D9A88598C}"/>
              </a:ext>
            </a:extLst>
          </p:cNvPr>
          <p:cNvSpPr/>
          <p:nvPr/>
        </p:nvSpPr>
        <p:spPr>
          <a:xfrm>
            <a:off x="813663" y="801317"/>
            <a:ext cx="3580569" cy="3354609"/>
          </a:xfrm>
          <a:prstGeom prst="roundRect">
            <a:avLst>
              <a:gd name="adj" fmla="val 4106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rgbClr val="C00000"/>
                </a:solidFill>
              </a:rPr>
              <a:t>LAN gossip Pool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7AED46C-164C-468A-9B49-829E0F003FE6}"/>
              </a:ext>
            </a:extLst>
          </p:cNvPr>
          <p:cNvSpPr/>
          <p:nvPr/>
        </p:nvSpPr>
        <p:spPr>
          <a:xfrm>
            <a:off x="724952" y="1669730"/>
            <a:ext cx="7786048" cy="2776051"/>
          </a:xfrm>
          <a:prstGeom prst="roundRect">
            <a:avLst>
              <a:gd name="adj" fmla="val 2896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WAN gossip Pool</a:t>
            </a:r>
            <a:endParaRPr lang="ko-KR" altLang="en-US" sz="12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2603892" y="1493515"/>
            <a:ext cx="921851" cy="137182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flipH="1">
            <a:off x="1674320" y="1493515"/>
            <a:ext cx="929572" cy="137182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63A6FAF-1425-4418-802F-3BD925B61239}"/>
              </a:ext>
            </a:extLst>
          </p:cNvPr>
          <p:cNvSpPr/>
          <p:nvPr/>
        </p:nvSpPr>
        <p:spPr>
          <a:xfrm>
            <a:off x="5922890" y="886564"/>
            <a:ext cx="1389410" cy="68986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Consul Client B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6F52EA0-6C76-498F-9FD9-E615C33737AB}"/>
              </a:ext>
            </a:extLst>
          </p:cNvPr>
          <p:cNvSpPr/>
          <p:nvPr/>
        </p:nvSpPr>
        <p:spPr>
          <a:xfrm>
            <a:off x="6067187" y="1203659"/>
            <a:ext cx="1100816" cy="289856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Load Balancer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E9840BB-25AD-4241-8A7A-CF202546364B}"/>
              </a:ext>
            </a:extLst>
          </p:cNvPr>
          <p:cNvSpPr/>
          <p:nvPr/>
        </p:nvSpPr>
        <p:spPr>
          <a:xfrm>
            <a:off x="5922889" y="185745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Leader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D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73123AF-9D51-42BA-A578-A22B06004951}"/>
              </a:ext>
            </a:extLst>
          </p:cNvPr>
          <p:cNvSpPr/>
          <p:nvPr/>
        </p:nvSpPr>
        <p:spPr>
          <a:xfrm>
            <a:off x="4993317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E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B6EA513-A57B-43DE-A447-1BFF87B99D99}"/>
              </a:ext>
            </a:extLst>
          </p:cNvPr>
          <p:cNvSpPr/>
          <p:nvPr/>
        </p:nvSpPr>
        <p:spPr>
          <a:xfrm>
            <a:off x="6844740" y="2865341"/>
            <a:ext cx="1389412" cy="654979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Follower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Consul Server F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C28A46-464D-4146-B5C7-353B3373876B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6382729" y="2512430"/>
            <a:ext cx="234866" cy="6804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9FE1B58-6143-43D0-AAD0-4200C783A259}"/>
              </a:ext>
            </a:extLst>
          </p:cNvPr>
          <p:cNvSpPr/>
          <p:nvPr/>
        </p:nvSpPr>
        <p:spPr>
          <a:xfrm>
            <a:off x="4912611" y="1764119"/>
            <a:ext cx="3394737" cy="2044234"/>
          </a:xfrm>
          <a:prstGeom prst="roundRect">
            <a:avLst>
              <a:gd name="adj" fmla="val 394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chemeClr val="tx2"/>
                </a:solidFill>
              </a:rPr>
              <a:t>Raft Algorithm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F70E94-E291-431F-982C-1F493F386D09}"/>
              </a:ext>
            </a:extLst>
          </p:cNvPr>
          <p:cNvSpPr/>
          <p:nvPr/>
        </p:nvSpPr>
        <p:spPr>
          <a:xfrm>
            <a:off x="4827366" y="801317"/>
            <a:ext cx="3580569" cy="3354609"/>
          </a:xfrm>
          <a:prstGeom prst="roundRect">
            <a:avLst>
              <a:gd name="adj" fmla="val 4106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>
                <a:solidFill>
                  <a:srgbClr val="C00000"/>
                </a:solidFill>
              </a:rPr>
              <a:t>LAN gossip Pool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E3F48E04-8333-44EE-823D-802006443B42}"/>
              </a:ext>
            </a:extLst>
          </p:cNvPr>
          <p:cNvSpPr/>
          <p:nvPr/>
        </p:nvSpPr>
        <p:spPr>
          <a:xfrm>
            <a:off x="4713555" y="699542"/>
            <a:ext cx="3888218" cy="4104456"/>
          </a:xfrm>
          <a:prstGeom prst="roundRect">
            <a:avLst>
              <a:gd name="adj" fmla="val 313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Data Center B</a:t>
            </a:r>
            <a:endParaRPr lang="ko-KR" altLang="en-US" sz="140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3458614-EB45-4E5E-8614-DA754736DF17}"/>
              </a:ext>
            </a:extLst>
          </p:cNvPr>
          <p:cNvCxnSpPr>
            <a:cxnSpLocks/>
            <a:stCxn id="13" idx="3"/>
            <a:endCxn id="103" idx="1"/>
          </p:cNvCxnSpPr>
          <p:nvPr/>
        </p:nvCxnSpPr>
        <p:spPr>
          <a:xfrm>
            <a:off x="3298598" y="2184941"/>
            <a:ext cx="2624291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2FCA72-A149-468C-BAC0-F7CB3D69FA4C}"/>
              </a:ext>
            </a:extLst>
          </p:cNvPr>
          <p:cNvCxnSpPr>
            <a:cxnSpLocks/>
            <a:stCxn id="16" idx="3"/>
            <a:endCxn id="104" idx="1"/>
          </p:cNvCxnSpPr>
          <p:nvPr/>
        </p:nvCxnSpPr>
        <p:spPr>
          <a:xfrm>
            <a:off x="4220449" y="3192831"/>
            <a:ext cx="77286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ECB6C1D-5C5B-4CC2-BA62-1EACB6E8341B}"/>
              </a:ext>
            </a:extLst>
          </p:cNvPr>
          <p:cNvCxnSpPr>
            <a:cxnSpLocks/>
          </p:cNvCxnSpPr>
          <p:nvPr/>
        </p:nvCxnSpPr>
        <p:spPr>
          <a:xfrm>
            <a:off x="2699792" y="1493515"/>
            <a:ext cx="0" cy="36393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3743D31-2C6B-48D2-A7DF-3E186E113DFB}"/>
              </a:ext>
            </a:extLst>
          </p:cNvPr>
          <p:cNvCxnSpPr>
            <a:cxnSpLocks/>
          </p:cNvCxnSpPr>
          <p:nvPr/>
        </p:nvCxnSpPr>
        <p:spPr>
          <a:xfrm>
            <a:off x="2714045" y="1493515"/>
            <a:ext cx="921851" cy="137182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D0C8947-B921-4BEB-8ACF-7005FED2B0ED}"/>
              </a:ext>
            </a:extLst>
          </p:cNvPr>
          <p:cNvSpPr txBox="1"/>
          <p:nvPr/>
        </p:nvSpPr>
        <p:spPr>
          <a:xfrm>
            <a:off x="4088056" y="4848329"/>
            <a:ext cx="307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Client Request to Remote Consul Server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3990640-820E-4F2E-954B-3123883D6F43}"/>
              </a:ext>
            </a:extLst>
          </p:cNvPr>
          <p:cNvCxnSpPr>
            <a:cxnSpLocks/>
            <a:stCxn id="35" idx="3"/>
            <a:endCxn id="137" idx="1"/>
          </p:cNvCxnSpPr>
          <p:nvPr/>
        </p:nvCxnSpPr>
        <p:spPr>
          <a:xfrm>
            <a:off x="3857599" y="4983190"/>
            <a:ext cx="230457" cy="363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8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Consul</a:t>
            </a:r>
            <a:r>
              <a:rPr lang="ko-KR" altLang="en-US"/>
              <a:t> </a:t>
            </a:r>
            <a:r>
              <a:rPr lang="en-US" altLang="ko-KR"/>
              <a:t>Quorum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5F8A213-380D-4241-B94A-2C5729B3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91998"/>
              </p:ext>
            </p:extLst>
          </p:nvPr>
        </p:nvGraphicFramePr>
        <p:xfrm>
          <a:off x="2543944" y="1275606"/>
          <a:ext cx="40561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1331997439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7999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Server Count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Quorum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9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2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32818</TotalTime>
  <Words>89</Words>
  <Application>Microsoft Office PowerPoint</Application>
  <PresentationFormat>화면 슬라이드 쇼(16:9)</PresentationFormat>
  <Paragraphs>50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Consul Architecture</vt:lpstr>
      <vt:lpstr>PowerPoint 프레젠테이션</vt:lpstr>
      <vt:lpstr>Consul Quorum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4950</cp:revision>
  <dcterms:created xsi:type="dcterms:W3CDTF">2006-10-05T04:04:58Z</dcterms:created>
  <dcterms:modified xsi:type="dcterms:W3CDTF">2020-04-30T15:25:12Z</dcterms:modified>
</cp:coreProperties>
</file>