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65" r:id="rId2"/>
    <p:sldId id="363" r:id="rId3"/>
    <p:sldId id="364" r:id="rId4"/>
    <p:sldId id="362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93031" autoAdjust="0"/>
  </p:normalViewPr>
  <p:slideViewPr>
    <p:cSldViewPr>
      <p:cViewPr varScale="1">
        <p:scale>
          <a:sx n="200" d="100"/>
          <a:sy n="200" d="100"/>
        </p:scale>
        <p:origin x="3342" y="150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7F929-A4E0-49DA-A87A-869BFE4EF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etcd</a:t>
            </a:r>
            <a:r>
              <a:rPr lang="ko-KR" altLang="en-US"/>
              <a:t> </a:t>
            </a:r>
            <a:r>
              <a:rPr lang="en-US" altLang="ko-KR"/>
              <a:t>Architecture</a:t>
            </a:r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8B4F8B2-6CEE-4211-B403-8EDA4BFAACE0}"/>
              </a:ext>
            </a:extLst>
          </p:cNvPr>
          <p:cNvSpPr/>
          <p:nvPr/>
        </p:nvSpPr>
        <p:spPr>
          <a:xfrm>
            <a:off x="4932040" y="1426468"/>
            <a:ext cx="1584176" cy="857250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 </a:t>
            </a:r>
            <a:r>
              <a:rPr lang="en-US" altLang="ko-KR" sz="1400" b="1"/>
              <a:t>Leader</a:t>
            </a:r>
          </a:p>
          <a:p>
            <a:pPr algn="ctr"/>
            <a:endParaRPr lang="en-US" altLang="ko-KR" sz="1400"/>
          </a:p>
          <a:p>
            <a:pPr algn="ctr"/>
            <a:r>
              <a:rPr lang="en-US" altLang="ko-KR" sz="1400"/>
              <a:t>etcd Server A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9AA07FE-AA08-4CA1-9DEE-ED9A74A991BE}"/>
              </a:ext>
            </a:extLst>
          </p:cNvPr>
          <p:cNvSpPr/>
          <p:nvPr/>
        </p:nvSpPr>
        <p:spPr>
          <a:xfrm>
            <a:off x="3347864" y="3010644"/>
            <a:ext cx="1584176" cy="857250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Follower</a:t>
            </a:r>
          </a:p>
          <a:p>
            <a:pPr algn="ctr"/>
            <a:endParaRPr lang="en-US" altLang="ko-KR" sz="1400"/>
          </a:p>
          <a:p>
            <a:pPr algn="ctr"/>
            <a:r>
              <a:rPr lang="en-US" altLang="ko-KR" sz="1400"/>
              <a:t>etcd Server B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E76300F-29A8-482E-92E3-739716721982}"/>
              </a:ext>
            </a:extLst>
          </p:cNvPr>
          <p:cNvSpPr/>
          <p:nvPr/>
        </p:nvSpPr>
        <p:spPr>
          <a:xfrm>
            <a:off x="6516216" y="3010644"/>
            <a:ext cx="1584176" cy="857250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Follower</a:t>
            </a:r>
          </a:p>
          <a:p>
            <a:pPr algn="ctr"/>
            <a:endParaRPr lang="en-US" altLang="ko-KR" sz="1400"/>
          </a:p>
          <a:p>
            <a:pPr algn="ctr"/>
            <a:r>
              <a:rPr lang="en-US" altLang="ko-KR" sz="1400"/>
              <a:t>etcd Server C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B6619E2-F023-459E-8D44-EE63D2A4FAF3}"/>
              </a:ext>
            </a:extLst>
          </p:cNvPr>
          <p:cNvSpPr/>
          <p:nvPr/>
        </p:nvSpPr>
        <p:spPr>
          <a:xfrm>
            <a:off x="971600" y="2218556"/>
            <a:ext cx="1584176" cy="857250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etcd Client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F97D014-4CB5-4817-8B31-94AD3ADA5B4D}"/>
              </a:ext>
            </a:extLst>
          </p:cNvPr>
          <p:cNvSpPr/>
          <p:nvPr/>
        </p:nvSpPr>
        <p:spPr>
          <a:xfrm>
            <a:off x="1057285" y="2306330"/>
            <a:ext cx="1412805" cy="416282"/>
          </a:xfrm>
          <a:prstGeom prst="roundRect">
            <a:avLst>
              <a:gd name="adj" fmla="val 889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Load Balancer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54CDA1A-17B6-4816-B8EE-019A1436DCBD}"/>
              </a:ext>
            </a:extLst>
          </p:cNvPr>
          <p:cNvCxnSpPr>
            <a:cxnSpLocks/>
            <a:stCxn id="18" idx="3"/>
            <a:endCxn id="15" idx="1"/>
          </p:cNvCxnSpPr>
          <p:nvPr/>
        </p:nvCxnSpPr>
        <p:spPr>
          <a:xfrm>
            <a:off x="2470090" y="2514471"/>
            <a:ext cx="877774" cy="924798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1FD8F63-E8EF-43CB-8A99-6817BC66AED1}"/>
              </a:ext>
            </a:extLst>
          </p:cNvPr>
          <p:cNvCxnSpPr>
            <a:cxnSpLocks/>
            <a:stCxn id="15" idx="3"/>
            <a:endCxn id="13" idx="2"/>
          </p:cNvCxnSpPr>
          <p:nvPr/>
        </p:nvCxnSpPr>
        <p:spPr>
          <a:xfrm flipV="1">
            <a:off x="4932040" y="2283718"/>
            <a:ext cx="792088" cy="1155551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69AD3EC-9300-4FF9-9C25-D27EF5F94C2F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>
            <a:off x="2470090" y="2514471"/>
            <a:ext cx="4046126" cy="924798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649B4F1-A9E4-406B-81CB-0EF7E8AD786A}"/>
              </a:ext>
            </a:extLst>
          </p:cNvPr>
          <p:cNvCxnSpPr>
            <a:cxnSpLocks/>
            <a:stCxn id="16" idx="1"/>
            <a:endCxn id="13" idx="2"/>
          </p:cNvCxnSpPr>
          <p:nvPr/>
        </p:nvCxnSpPr>
        <p:spPr>
          <a:xfrm flipH="1" flipV="1">
            <a:off x="5724128" y="2283718"/>
            <a:ext cx="792088" cy="1155551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5E988DD-33B2-4616-9B16-FCA379E80CCA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 flipV="1">
            <a:off x="2470090" y="1855093"/>
            <a:ext cx="2461950" cy="659378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7EF969C-3F24-425C-9DB5-49947253D97A}"/>
              </a:ext>
            </a:extLst>
          </p:cNvPr>
          <p:cNvSpPr txBox="1"/>
          <p:nvPr/>
        </p:nvSpPr>
        <p:spPr>
          <a:xfrm>
            <a:off x="1426814" y="3075806"/>
            <a:ext cx="1194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Client Request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1350FCE-4B9A-4A96-9889-07FC849CCB2C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1031337" y="3214305"/>
            <a:ext cx="395477" cy="1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916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A3EDE-C7F6-4C2A-A31B-DC6855A58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966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7F929-A4E0-49DA-A87A-869BFE4EF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etcd</a:t>
            </a:r>
            <a:r>
              <a:rPr lang="ko-KR" altLang="en-US"/>
              <a:t> </a:t>
            </a:r>
            <a:r>
              <a:rPr lang="en-US" altLang="ko-KR"/>
              <a:t>Quorum</a:t>
            </a:r>
            <a:endParaRPr lang="ko-KR" altLang="en-US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05F8A213-380D-4241-B94A-2C5729B3B7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791998"/>
              </p:ext>
            </p:extLst>
          </p:nvPr>
        </p:nvGraphicFramePr>
        <p:xfrm>
          <a:off x="2543944" y="1275606"/>
          <a:ext cx="405611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8056">
                  <a:extLst>
                    <a:ext uri="{9D8B030D-6E8A-4147-A177-3AD203B41FA5}">
                      <a16:colId xmlns:a16="http://schemas.microsoft.com/office/drawing/2014/main" val="1331997439"/>
                    </a:ext>
                  </a:extLst>
                </a:gridCol>
                <a:gridCol w="2028056">
                  <a:extLst>
                    <a:ext uri="{9D8B030D-6E8A-4147-A177-3AD203B41FA5}">
                      <a16:colId xmlns:a16="http://schemas.microsoft.com/office/drawing/2014/main" val="3879995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Server Count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Quorum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05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301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869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3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080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4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3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985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5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3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496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6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4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716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7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4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997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225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7F929-A4E0-49DA-A87A-869BFE4EF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etcd</a:t>
            </a:r>
            <a:r>
              <a:rPr lang="ko-KR" altLang="en-US"/>
              <a:t> </a:t>
            </a:r>
            <a:r>
              <a:rPr lang="en-US" altLang="ko-KR"/>
              <a:t>Architecture</a:t>
            </a:r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8B4F8B2-6CEE-4211-B403-8EDA4BFAACE0}"/>
              </a:ext>
            </a:extLst>
          </p:cNvPr>
          <p:cNvSpPr/>
          <p:nvPr/>
        </p:nvSpPr>
        <p:spPr>
          <a:xfrm>
            <a:off x="4932040" y="1426468"/>
            <a:ext cx="1584176" cy="857250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 </a:t>
            </a:r>
            <a:r>
              <a:rPr lang="en-US" altLang="ko-KR" sz="1400" b="1"/>
              <a:t>Leader</a:t>
            </a:r>
          </a:p>
          <a:p>
            <a:pPr algn="ctr"/>
            <a:endParaRPr lang="en-US" altLang="ko-KR" sz="1400"/>
          </a:p>
          <a:p>
            <a:pPr algn="ctr"/>
            <a:r>
              <a:rPr lang="en-US" altLang="ko-KR" sz="1400"/>
              <a:t>etcd Server A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9AA07FE-AA08-4CA1-9DEE-ED9A74A991BE}"/>
              </a:ext>
            </a:extLst>
          </p:cNvPr>
          <p:cNvSpPr/>
          <p:nvPr/>
        </p:nvSpPr>
        <p:spPr>
          <a:xfrm>
            <a:off x="3347864" y="3010644"/>
            <a:ext cx="1584176" cy="857250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Follower</a:t>
            </a:r>
          </a:p>
          <a:p>
            <a:pPr algn="ctr"/>
            <a:endParaRPr lang="en-US" altLang="ko-KR" sz="1400"/>
          </a:p>
          <a:p>
            <a:pPr algn="ctr"/>
            <a:r>
              <a:rPr lang="en-US" altLang="ko-KR" sz="1400"/>
              <a:t>etcd Server B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E76300F-29A8-482E-92E3-739716721982}"/>
              </a:ext>
            </a:extLst>
          </p:cNvPr>
          <p:cNvSpPr/>
          <p:nvPr/>
        </p:nvSpPr>
        <p:spPr>
          <a:xfrm>
            <a:off x="6516216" y="3010644"/>
            <a:ext cx="1584176" cy="857250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Follower</a:t>
            </a:r>
          </a:p>
          <a:p>
            <a:pPr algn="ctr"/>
            <a:endParaRPr lang="en-US" altLang="ko-KR" sz="1400"/>
          </a:p>
          <a:p>
            <a:pPr algn="ctr"/>
            <a:r>
              <a:rPr lang="en-US" altLang="ko-KR" sz="1400"/>
              <a:t>etcd Server C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B6619E2-F023-459E-8D44-EE63D2A4FAF3}"/>
              </a:ext>
            </a:extLst>
          </p:cNvPr>
          <p:cNvSpPr/>
          <p:nvPr/>
        </p:nvSpPr>
        <p:spPr>
          <a:xfrm>
            <a:off x="971600" y="2218556"/>
            <a:ext cx="1584176" cy="857250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etcd Client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F97D014-4CB5-4817-8B31-94AD3ADA5B4D}"/>
              </a:ext>
            </a:extLst>
          </p:cNvPr>
          <p:cNvSpPr/>
          <p:nvPr/>
        </p:nvSpPr>
        <p:spPr>
          <a:xfrm>
            <a:off x="1057285" y="2306330"/>
            <a:ext cx="1412805" cy="416282"/>
          </a:xfrm>
          <a:prstGeom prst="roundRect">
            <a:avLst>
              <a:gd name="adj" fmla="val 889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Load Balancer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A7C55B0-5297-457D-8C58-F8F205EC84C3}"/>
              </a:ext>
            </a:extLst>
          </p:cNvPr>
          <p:cNvCxnSpPr>
            <a:cxnSpLocks/>
            <a:stCxn id="13" idx="1"/>
            <a:endCxn id="15" idx="0"/>
          </p:cNvCxnSpPr>
          <p:nvPr/>
        </p:nvCxnSpPr>
        <p:spPr>
          <a:xfrm flipH="1">
            <a:off x="4139952" y="1855093"/>
            <a:ext cx="792088" cy="1155551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1D23B0D-A4DE-48C4-81B3-7EBDD9E97E82}"/>
              </a:ext>
            </a:extLst>
          </p:cNvPr>
          <p:cNvCxnSpPr>
            <a:cxnSpLocks/>
            <a:stCxn id="13" idx="3"/>
            <a:endCxn id="16" idx="0"/>
          </p:cNvCxnSpPr>
          <p:nvPr/>
        </p:nvCxnSpPr>
        <p:spPr>
          <a:xfrm>
            <a:off x="6516216" y="1855093"/>
            <a:ext cx="792088" cy="1155551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54CDA1A-17B6-4816-B8EE-019A1436DCBD}"/>
              </a:ext>
            </a:extLst>
          </p:cNvPr>
          <p:cNvCxnSpPr>
            <a:cxnSpLocks/>
            <a:stCxn id="18" idx="3"/>
            <a:endCxn id="15" idx="1"/>
          </p:cNvCxnSpPr>
          <p:nvPr/>
        </p:nvCxnSpPr>
        <p:spPr>
          <a:xfrm>
            <a:off x="2470090" y="2514471"/>
            <a:ext cx="877774" cy="924798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1FD8F63-E8EF-43CB-8A99-6817BC66AED1}"/>
              </a:ext>
            </a:extLst>
          </p:cNvPr>
          <p:cNvCxnSpPr>
            <a:cxnSpLocks/>
            <a:stCxn id="15" idx="3"/>
            <a:endCxn id="13" idx="2"/>
          </p:cNvCxnSpPr>
          <p:nvPr/>
        </p:nvCxnSpPr>
        <p:spPr>
          <a:xfrm flipV="1">
            <a:off x="4932040" y="2283718"/>
            <a:ext cx="792088" cy="1155551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69AD3EC-9300-4FF9-9C25-D27EF5F94C2F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>
            <a:off x="2470090" y="2514471"/>
            <a:ext cx="4046126" cy="924798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649B4F1-A9E4-406B-81CB-0EF7E8AD786A}"/>
              </a:ext>
            </a:extLst>
          </p:cNvPr>
          <p:cNvCxnSpPr>
            <a:cxnSpLocks/>
            <a:stCxn id="16" idx="1"/>
            <a:endCxn id="13" idx="2"/>
          </p:cNvCxnSpPr>
          <p:nvPr/>
        </p:nvCxnSpPr>
        <p:spPr>
          <a:xfrm flipH="1" flipV="1">
            <a:off x="5724128" y="2283718"/>
            <a:ext cx="792088" cy="1155551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5E988DD-33B2-4616-9B16-FCA379E80CCA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 flipV="1">
            <a:off x="2470090" y="1855093"/>
            <a:ext cx="2461950" cy="659378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6080640-3A56-4E04-BD00-84D7018E4A5E}"/>
              </a:ext>
            </a:extLst>
          </p:cNvPr>
          <p:cNvSpPr txBox="1"/>
          <p:nvPr/>
        </p:nvSpPr>
        <p:spPr>
          <a:xfrm>
            <a:off x="1426814" y="3226668"/>
            <a:ext cx="1534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Raft AppendEntries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0D2A2CB-A996-48AB-85B8-45A10847B644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1031337" y="3365167"/>
            <a:ext cx="395477" cy="1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7EF969C-3F24-425C-9DB5-49947253D97A}"/>
              </a:ext>
            </a:extLst>
          </p:cNvPr>
          <p:cNvSpPr txBox="1"/>
          <p:nvPr/>
        </p:nvSpPr>
        <p:spPr>
          <a:xfrm>
            <a:off x="1426814" y="3499875"/>
            <a:ext cx="1194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Client Request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1350FCE-4B9A-4A96-9889-07FC849CCB2C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1031337" y="3638374"/>
            <a:ext cx="395477" cy="1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330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32804</TotalTime>
  <Words>63</Words>
  <Application>Microsoft Office PowerPoint</Application>
  <PresentationFormat>화면 슬라이드 쇼(16:9)</PresentationFormat>
  <Paragraphs>44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etcd Architecture</vt:lpstr>
      <vt:lpstr>PowerPoint 프레젠테이션</vt:lpstr>
      <vt:lpstr>etcd Quorum</vt:lpstr>
      <vt:lpstr>etcd Architecture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4915</cp:revision>
  <dcterms:created xsi:type="dcterms:W3CDTF">2006-10-05T04:04:58Z</dcterms:created>
  <dcterms:modified xsi:type="dcterms:W3CDTF">2021-03-02T14:20:15Z</dcterms:modified>
</cp:coreProperties>
</file>