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4" r:id="rId2"/>
    <p:sldId id="42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>
        <p:scale>
          <a:sx n="150" d="100"/>
          <a:sy n="150" d="100"/>
        </p:scale>
        <p:origin x="2442" y="-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44696</TotalTime>
  <Words>148</Words>
  <Application>Microsoft Office PowerPoint</Application>
  <PresentationFormat>화면 슬라이드 쇼(16:9)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PID Namespace</vt:lpstr>
      <vt:lpstr>Orphan, Zombie Process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5820</cp:revision>
  <dcterms:created xsi:type="dcterms:W3CDTF">2006-10-05T04:04:58Z</dcterms:created>
  <dcterms:modified xsi:type="dcterms:W3CDTF">2020-04-26T14:12:01Z</dcterms:modified>
</cp:coreProperties>
</file>