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67" r:id="rId2"/>
    <p:sldId id="371" r:id="rId3"/>
    <p:sldId id="370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80" autoAdjust="0"/>
    <p:restoredTop sz="91411" autoAdjust="0"/>
  </p:normalViewPr>
  <p:slideViewPr>
    <p:cSldViewPr>
      <p:cViewPr>
        <p:scale>
          <a:sx n="269" d="100"/>
          <a:sy n="269" d="100"/>
        </p:scale>
        <p:origin x="4384" y="296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2023. 7. 18.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327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633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2023. 7. 18.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2023. 7. 18.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2023. 7. 18.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2023. 7. 18.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2023. 7. 18.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2023. 7. 18.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2023. 7. 18.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2023. 7. 18.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2023. 7. 18.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2023. 7. 18.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2023. 7. 18.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2023. 7. 18.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92FD6-97D5-22EF-2A04-0BC282BD0B3C}"/>
              </a:ext>
            </a:extLst>
          </p:cNvPr>
          <p:cNvSpPr txBox="1">
            <a:spLocks/>
          </p:cNvSpPr>
          <p:nvPr/>
        </p:nvSpPr>
        <p:spPr>
          <a:xfrm>
            <a:off x="565354" y="-92546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spark-submit CLI Architecture </a:t>
            </a:r>
            <a:endParaRPr lang="ko-KR" altLang="en-US" sz="360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5E9F0C1-2970-13C4-9734-BA70C6732AC3}"/>
              </a:ext>
            </a:extLst>
          </p:cNvPr>
          <p:cNvSpPr/>
          <p:nvPr/>
        </p:nvSpPr>
        <p:spPr>
          <a:xfrm>
            <a:off x="2843807" y="1275607"/>
            <a:ext cx="4879389" cy="3168346"/>
          </a:xfrm>
          <a:prstGeom prst="roundRect">
            <a:avLst>
              <a:gd name="adj" fmla="val 4006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100" b="1">
                <a:solidFill>
                  <a:sysClr val="windowText" lastClr="000000"/>
                </a:solidFill>
              </a:rPr>
              <a:t>Kubernetes Cluster</a:t>
            </a:r>
          </a:p>
        </p:txBody>
      </p:sp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4549A605-BC64-4D2E-C955-87168B1269B0}"/>
              </a:ext>
            </a:extLst>
          </p:cNvPr>
          <p:cNvSpPr/>
          <p:nvPr/>
        </p:nvSpPr>
        <p:spPr>
          <a:xfrm>
            <a:off x="2915815" y="2643752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A</a:t>
            </a:r>
            <a:endParaRPr lang="ko-KR" altLang="en-US" sz="1100"/>
          </a:p>
        </p:txBody>
      </p:sp>
      <p:sp>
        <p:nvSpPr>
          <p:cNvPr id="8" name="모서리가 둥근 직사각형 2">
            <a:extLst>
              <a:ext uri="{FF2B5EF4-FFF2-40B4-BE49-F238E27FC236}">
                <a16:creationId xmlns:a16="http://schemas.microsoft.com/office/drawing/2014/main" id="{A49E2A25-1E87-5A6A-3E47-B21903F713DA}"/>
              </a:ext>
            </a:extLst>
          </p:cNvPr>
          <p:cNvSpPr/>
          <p:nvPr/>
        </p:nvSpPr>
        <p:spPr>
          <a:xfrm>
            <a:off x="4607560" y="2643752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B</a:t>
            </a:r>
            <a:endParaRPr lang="ko-KR" altLang="en-US" sz="1100"/>
          </a:p>
        </p:txBody>
      </p:sp>
      <p:sp>
        <p:nvSpPr>
          <p:cNvPr id="10" name="모서리가 둥근 직사각형 2">
            <a:extLst>
              <a:ext uri="{FF2B5EF4-FFF2-40B4-BE49-F238E27FC236}">
                <a16:creationId xmlns:a16="http://schemas.microsoft.com/office/drawing/2014/main" id="{5CC4C4CC-4394-24D2-F95E-1B91AC293343}"/>
              </a:ext>
            </a:extLst>
          </p:cNvPr>
          <p:cNvSpPr/>
          <p:nvPr/>
        </p:nvSpPr>
        <p:spPr>
          <a:xfrm>
            <a:off x="6299468" y="2643752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C</a:t>
            </a:r>
            <a:endParaRPr lang="ko-KR" altLang="en-US" sz="1100"/>
          </a:p>
        </p:txBody>
      </p:sp>
      <p:sp>
        <p:nvSpPr>
          <p:cNvPr id="11" name="모서리가 둥근 직사각형 2">
            <a:extLst>
              <a:ext uri="{FF2B5EF4-FFF2-40B4-BE49-F238E27FC236}">
                <a16:creationId xmlns:a16="http://schemas.microsoft.com/office/drawing/2014/main" id="{870B7103-77DB-AAB9-FC43-C36E7AEE5176}"/>
              </a:ext>
            </a:extLst>
          </p:cNvPr>
          <p:cNvSpPr/>
          <p:nvPr/>
        </p:nvSpPr>
        <p:spPr>
          <a:xfrm>
            <a:off x="3004435" y="2787768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/ Pod</a:t>
            </a:r>
            <a:endParaRPr lang="ko-KR" altLang="en-US" sz="1000"/>
          </a:p>
        </p:txBody>
      </p:sp>
      <p:sp>
        <p:nvSpPr>
          <p:cNvPr id="12" name="모서리가 둥근 직사각형 2">
            <a:extLst>
              <a:ext uri="{FF2B5EF4-FFF2-40B4-BE49-F238E27FC236}">
                <a16:creationId xmlns:a16="http://schemas.microsoft.com/office/drawing/2014/main" id="{8F4580A2-2795-D606-221C-33D957496623}"/>
              </a:ext>
            </a:extLst>
          </p:cNvPr>
          <p:cNvSpPr/>
          <p:nvPr/>
        </p:nvSpPr>
        <p:spPr>
          <a:xfrm>
            <a:off x="693427" y="2196073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spark-submit CLI</a:t>
            </a:r>
            <a:endParaRPr lang="ko-KR" altLang="en-US" sz="1000" b="1"/>
          </a:p>
        </p:txBody>
      </p:sp>
      <p:sp>
        <p:nvSpPr>
          <p:cNvPr id="18" name="모서리가 둥근 직사각형 2">
            <a:extLst>
              <a:ext uri="{FF2B5EF4-FFF2-40B4-BE49-F238E27FC236}">
                <a16:creationId xmlns:a16="http://schemas.microsoft.com/office/drawing/2014/main" id="{0BE74BAC-CCCF-0A1E-E11F-47A743EE3D76}"/>
              </a:ext>
            </a:extLst>
          </p:cNvPr>
          <p:cNvSpPr/>
          <p:nvPr/>
        </p:nvSpPr>
        <p:spPr>
          <a:xfrm>
            <a:off x="3004435" y="3291824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/ Pod</a:t>
            </a:r>
            <a:endParaRPr lang="ko-KR" altLang="en-US" sz="1000"/>
          </a:p>
        </p:txBody>
      </p:sp>
      <p:sp>
        <p:nvSpPr>
          <p:cNvPr id="20" name="모서리가 둥근 직사각형 2">
            <a:extLst>
              <a:ext uri="{FF2B5EF4-FFF2-40B4-BE49-F238E27FC236}">
                <a16:creationId xmlns:a16="http://schemas.microsoft.com/office/drawing/2014/main" id="{C08BAA54-B1F1-29B9-35FD-3A8E56FFED64}"/>
              </a:ext>
            </a:extLst>
          </p:cNvPr>
          <p:cNvSpPr/>
          <p:nvPr/>
        </p:nvSpPr>
        <p:spPr>
          <a:xfrm>
            <a:off x="4696180" y="3291824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30" name="모서리가 둥근 직사각형 2">
            <a:extLst>
              <a:ext uri="{FF2B5EF4-FFF2-40B4-BE49-F238E27FC236}">
                <a16:creationId xmlns:a16="http://schemas.microsoft.com/office/drawing/2014/main" id="{237169D2-E52F-A9F0-128A-66AA7DD7C3F0}"/>
              </a:ext>
            </a:extLst>
          </p:cNvPr>
          <p:cNvSpPr/>
          <p:nvPr/>
        </p:nvSpPr>
        <p:spPr>
          <a:xfrm>
            <a:off x="4696180" y="2787767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32" name="모서리가 둥근 직사각형 2">
            <a:extLst>
              <a:ext uri="{FF2B5EF4-FFF2-40B4-BE49-F238E27FC236}">
                <a16:creationId xmlns:a16="http://schemas.microsoft.com/office/drawing/2014/main" id="{1354C772-CAEC-95EB-FFE3-19FA05F037E3}"/>
              </a:ext>
            </a:extLst>
          </p:cNvPr>
          <p:cNvSpPr/>
          <p:nvPr/>
        </p:nvSpPr>
        <p:spPr>
          <a:xfrm>
            <a:off x="6388088" y="2787767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50" name="모서리가 둥근 직사각형 2">
            <a:extLst>
              <a:ext uri="{FF2B5EF4-FFF2-40B4-BE49-F238E27FC236}">
                <a16:creationId xmlns:a16="http://schemas.microsoft.com/office/drawing/2014/main" id="{9DC68ADA-F451-0CCE-5586-EB5438D4E7C1}"/>
              </a:ext>
            </a:extLst>
          </p:cNvPr>
          <p:cNvSpPr/>
          <p:nvPr/>
        </p:nvSpPr>
        <p:spPr>
          <a:xfrm>
            <a:off x="2915815" y="1346428"/>
            <a:ext cx="109628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Config </a:t>
            </a:r>
          </a:p>
          <a:p>
            <a:pPr algn="ctr"/>
            <a:r>
              <a:rPr lang="en-US" altLang="ko-KR" sz="1000"/>
              <a:t>/ ConfigMap</a:t>
            </a:r>
            <a:endParaRPr lang="ko-KR" altLang="en-US" sz="1000"/>
          </a:p>
        </p:txBody>
      </p:sp>
      <p:sp>
        <p:nvSpPr>
          <p:cNvPr id="52" name="모서리가 둥근 직사각형 2">
            <a:extLst>
              <a:ext uri="{FF2B5EF4-FFF2-40B4-BE49-F238E27FC236}">
                <a16:creationId xmlns:a16="http://schemas.microsoft.com/office/drawing/2014/main" id="{D9FF5154-1FCB-8303-0C33-365F3B7A695D}"/>
              </a:ext>
            </a:extLst>
          </p:cNvPr>
          <p:cNvSpPr/>
          <p:nvPr/>
        </p:nvSpPr>
        <p:spPr>
          <a:xfrm>
            <a:off x="6299468" y="1346428"/>
            <a:ext cx="1368152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Service</a:t>
            </a:r>
          </a:p>
          <a:p>
            <a:pPr algn="ctr"/>
            <a:r>
              <a:rPr lang="en-US" altLang="ko-KR" sz="1000"/>
              <a:t>/ Service (Headless)</a:t>
            </a:r>
            <a:endParaRPr lang="ko-KR" altLang="en-US" sz="1000"/>
          </a:p>
        </p:txBody>
      </p:sp>
      <p:sp>
        <p:nvSpPr>
          <p:cNvPr id="53" name="모서리가 둥근 직사각형 2">
            <a:extLst>
              <a:ext uri="{FF2B5EF4-FFF2-40B4-BE49-F238E27FC236}">
                <a16:creationId xmlns:a16="http://schemas.microsoft.com/office/drawing/2014/main" id="{65EF8AC6-68B4-E8F0-B6E0-BA72261162BA}"/>
              </a:ext>
            </a:extLst>
          </p:cNvPr>
          <p:cNvSpPr/>
          <p:nvPr/>
        </p:nvSpPr>
        <p:spPr>
          <a:xfrm>
            <a:off x="6388088" y="3291823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61A09058-9133-1534-6F75-59B14374210C}"/>
              </a:ext>
            </a:extLst>
          </p:cNvPr>
          <p:cNvSpPr/>
          <p:nvPr/>
        </p:nvSpPr>
        <p:spPr>
          <a:xfrm>
            <a:off x="4653126" y="2355726"/>
            <a:ext cx="2972970" cy="138310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Executors</a:t>
            </a:r>
          </a:p>
        </p:txBody>
      </p:sp>
      <p:pic>
        <p:nvPicPr>
          <p:cNvPr id="1026" name="Picture 2" descr="사람 - 무료 사회적인개 아이콘">
            <a:extLst>
              <a:ext uri="{FF2B5EF4-FFF2-40B4-BE49-F238E27FC236}">
                <a16:creationId xmlns:a16="http://schemas.microsoft.com/office/drawing/2014/main" id="{5511788A-9777-BF16-EA55-3E15C4A83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51" y="934365"/>
            <a:ext cx="558919" cy="55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2030ECF-D3CD-3C7C-DD45-B4093F2983A1}"/>
              </a:ext>
            </a:extLst>
          </p:cNvPr>
          <p:cNvCxnSpPr>
            <a:cxnSpLocks/>
            <a:stCxn id="91" idx="4"/>
            <a:endCxn id="12" idx="0"/>
          </p:cNvCxnSpPr>
          <p:nvPr/>
        </p:nvCxnSpPr>
        <p:spPr>
          <a:xfrm flipH="1">
            <a:off x="1394115" y="1818489"/>
            <a:ext cx="2236" cy="37758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CB6BB73-9335-434E-5C5D-BCE6298077DA}"/>
              </a:ext>
            </a:extLst>
          </p:cNvPr>
          <p:cNvSpPr txBox="1"/>
          <p:nvPr/>
        </p:nvSpPr>
        <p:spPr>
          <a:xfrm>
            <a:off x="1180118" y="1394394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User</a:t>
            </a:r>
            <a:endParaRPr lang="en-KR" sz="1000"/>
          </a:p>
        </p:txBody>
      </p: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070E0060-91D8-6C59-76DD-9DF4EE2777CC}"/>
              </a:ext>
            </a:extLst>
          </p:cNvPr>
          <p:cNvCxnSpPr>
            <a:cxnSpLocks/>
            <a:stCxn id="1114" idx="0"/>
            <a:endCxn id="1026" idx="3"/>
          </p:cNvCxnSpPr>
          <p:nvPr/>
        </p:nvCxnSpPr>
        <p:spPr>
          <a:xfrm rot="16200000" flipV="1">
            <a:off x="3348964" y="-459868"/>
            <a:ext cx="132603" cy="3479990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193ABD5E-2F7B-0B72-9C05-C0EBD1E6D99B}"/>
              </a:ext>
            </a:extLst>
          </p:cNvPr>
          <p:cNvCxnSpPr>
            <a:cxnSpLocks/>
            <a:stCxn id="1044" idx="0"/>
            <a:endCxn id="1114" idx="2"/>
          </p:cNvCxnSpPr>
          <p:nvPr/>
        </p:nvCxnSpPr>
        <p:spPr>
          <a:xfrm rot="5400000" flipH="1" flipV="1">
            <a:off x="3958732" y="1991490"/>
            <a:ext cx="1333526" cy="1059529"/>
          </a:xfrm>
          <a:prstGeom prst="bentConnector3">
            <a:avLst>
              <a:gd name="adj1" fmla="val 46552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98E0E014-3205-B2E7-5949-2BFF608208D3}"/>
              </a:ext>
            </a:extLst>
          </p:cNvPr>
          <p:cNvSpPr/>
          <p:nvPr/>
        </p:nvSpPr>
        <p:spPr>
          <a:xfrm>
            <a:off x="1288339" y="160246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2965823-9322-29F9-9C45-174CC7BDA338}"/>
              </a:ext>
            </a:extLst>
          </p:cNvPr>
          <p:cNvCxnSpPr>
            <a:cxnSpLocks/>
          </p:cNvCxnSpPr>
          <p:nvPr/>
        </p:nvCxnSpPr>
        <p:spPr>
          <a:xfrm>
            <a:off x="3131840" y="1853179"/>
            <a:ext cx="0" cy="93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22EA938F-29F8-0F65-4F82-70F42AB86439}"/>
              </a:ext>
            </a:extLst>
          </p:cNvPr>
          <p:cNvCxnSpPr>
            <a:cxnSpLocks/>
            <a:stCxn id="64" idx="6"/>
            <a:endCxn id="50" idx="1"/>
          </p:cNvCxnSpPr>
          <p:nvPr/>
        </p:nvCxnSpPr>
        <p:spPr>
          <a:xfrm flipV="1">
            <a:off x="2212540" y="1600460"/>
            <a:ext cx="703275" cy="669966"/>
          </a:xfrm>
          <a:prstGeom prst="bentConnector3">
            <a:avLst>
              <a:gd name="adj1" fmla="val 48434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072811F0-9D7C-903C-69F0-81F3AB86506A}"/>
              </a:ext>
            </a:extLst>
          </p:cNvPr>
          <p:cNvCxnSpPr>
            <a:cxnSpLocks/>
            <a:stCxn id="68" idx="6"/>
          </p:cNvCxnSpPr>
          <p:nvPr/>
        </p:nvCxnSpPr>
        <p:spPr>
          <a:xfrm>
            <a:off x="2208747" y="2518820"/>
            <a:ext cx="795687" cy="343919"/>
          </a:xfrm>
          <a:prstGeom prst="bentConnector3">
            <a:avLst>
              <a:gd name="adj1" fmla="val 44085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1" name="모서리가 둥근 직사각형 2">
            <a:extLst>
              <a:ext uri="{FF2B5EF4-FFF2-40B4-BE49-F238E27FC236}">
                <a16:creationId xmlns:a16="http://schemas.microsoft.com/office/drawing/2014/main" id="{78912B6A-4DC7-0660-85AF-A36CA6409A20}"/>
              </a:ext>
            </a:extLst>
          </p:cNvPr>
          <p:cNvSpPr/>
          <p:nvPr/>
        </p:nvSpPr>
        <p:spPr>
          <a:xfrm>
            <a:off x="693427" y="3291823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HDFS</a:t>
            </a:r>
            <a:endParaRPr lang="ko-KR" altLang="en-US" sz="1000"/>
          </a:p>
        </p:txBody>
      </p:sp>
      <p:sp>
        <p:nvSpPr>
          <p:cNvPr id="1042" name="모서리가 둥근 직사각형 2">
            <a:extLst>
              <a:ext uri="{FF2B5EF4-FFF2-40B4-BE49-F238E27FC236}">
                <a16:creationId xmlns:a16="http://schemas.microsoft.com/office/drawing/2014/main" id="{4DF38BB4-9819-888D-B773-28F265C2B963}"/>
              </a:ext>
            </a:extLst>
          </p:cNvPr>
          <p:cNvSpPr/>
          <p:nvPr/>
        </p:nvSpPr>
        <p:spPr>
          <a:xfrm>
            <a:off x="693427" y="3814472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AWS S3</a:t>
            </a:r>
            <a:endParaRPr lang="ko-KR" altLang="en-US" sz="1000"/>
          </a:p>
        </p:txBody>
      </p:sp>
      <p:cxnSp>
        <p:nvCxnSpPr>
          <p:cNvPr id="1077" name="Elbow Connector 1076">
            <a:extLst>
              <a:ext uri="{FF2B5EF4-FFF2-40B4-BE49-F238E27FC236}">
                <a16:creationId xmlns:a16="http://schemas.microsoft.com/office/drawing/2014/main" id="{7EA25DC9-362B-8CE0-A5E0-DD576139EB91}"/>
              </a:ext>
            </a:extLst>
          </p:cNvPr>
          <p:cNvCxnSpPr>
            <a:cxnSpLocks/>
            <a:stCxn id="1030" idx="2"/>
            <a:endCxn id="1086" idx="3"/>
          </p:cNvCxnSpPr>
          <p:nvPr/>
        </p:nvCxnSpPr>
        <p:spPr>
          <a:xfrm rot="10800000" flipV="1">
            <a:off x="2138763" y="3483674"/>
            <a:ext cx="756310" cy="354093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6" name="Rounded Rectangle 1085">
            <a:extLst>
              <a:ext uri="{FF2B5EF4-FFF2-40B4-BE49-F238E27FC236}">
                <a16:creationId xmlns:a16="http://schemas.microsoft.com/office/drawing/2014/main" id="{EFB2A99B-C801-D583-6B1D-6C50018A5544}"/>
              </a:ext>
            </a:extLst>
          </p:cNvPr>
          <p:cNvSpPr/>
          <p:nvPr/>
        </p:nvSpPr>
        <p:spPr>
          <a:xfrm>
            <a:off x="652278" y="3231139"/>
            <a:ext cx="1486485" cy="121325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Storages </a:t>
            </a:r>
          </a:p>
        </p:txBody>
      </p:sp>
      <p:sp>
        <p:nvSpPr>
          <p:cNvPr id="1097" name="Freeform 1096">
            <a:extLst>
              <a:ext uri="{FF2B5EF4-FFF2-40B4-BE49-F238E27FC236}">
                <a16:creationId xmlns:a16="http://schemas.microsoft.com/office/drawing/2014/main" id="{869B0BFD-C700-87CA-E5D4-B6F0FF47645B}"/>
              </a:ext>
            </a:extLst>
          </p:cNvPr>
          <p:cNvSpPr/>
          <p:nvPr/>
        </p:nvSpPr>
        <p:spPr>
          <a:xfrm>
            <a:off x="1418336" y="3060872"/>
            <a:ext cx="1476738" cy="170267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98" name="Freeform 1097">
            <a:extLst>
              <a:ext uri="{FF2B5EF4-FFF2-40B4-BE49-F238E27FC236}">
                <a16:creationId xmlns:a16="http://schemas.microsoft.com/office/drawing/2014/main" id="{E3D2E82C-E0A9-0ED4-6D37-EDBD06146C80}"/>
              </a:ext>
            </a:extLst>
          </p:cNvPr>
          <p:cNvSpPr/>
          <p:nvPr/>
        </p:nvSpPr>
        <p:spPr>
          <a:xfrm rot="5400000" flipV="1">
            <a:off x="4131294" y="2155059"/>
            <a:ext cx="177142" cy="866524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03" name="Oval 1102">
            <a:extLst>
              <a:ext uri="{FF2B5EF4-FFF2-40B4-BE49-F238E27FC236}">
                <a16:creationId xmlns:a16="http://schemas.microsoft.com/office/drawing/2014/main" id="{D1CD71D9-FE6E-6799-4113-71EEE8B30F53}"/>
              </a:ext>
            </a:extLst>
          </p:cNvPr>
          <p:cNvSpPr/>
          <p:nvPr/>
        </p:nvSpPr>
        <p:spPr>
          <a:xfrm>
            <a:off x="4592639" y="287530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7</a:t>
            </a:r>
          </a:p>
        </p:txBody>
      </p:sp>
      <p:cxnSp>
        <p:nvCxnSpPr>
          <p:cNvPr id="1105" name="Straight Arrow Connector 1104">
            <a:extLst>
              <a:ext uri="{FF2B5EF4-FFF2-40B4-BE49-F238E27FC236}">
                <a16:creationId xmlns:a16="http://schemas.microsoft.com/office/drawing/2014/main" id="{2A14C28D-F841-D919-710F-E1EF6CEE3317}"/>
              </a:ext>
            </a:extLst>
          </p:cNvPr>
          <p:cNvCxnSpPr>
            <a:cxnSpLocks/>
            <a:stCxn id="1103" idx="2"/>
            <a:endCxn id="11" idx="3"/>
          </p:cNvCxnSpPr>
          <p:nvPr/>
        </p:nvCxnSpPr>
        <p:spPr>
          <a:xfrm flipH="1" flipV="1">
            <a:off x="4195347" y="2981141"/>
            <a:ext cx="397292" cy="217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4" name="모서리가 둥근 직사각형 2">
            <a:extLst>
              <a:ext uri="{FF2B5EF4-FFF2-40B4-BE49-F238E27FC236}">
                <a16:creationId xmlns:a16="http://schemas.microsoft.com/office/drawing/2014/main" id="{B90DEE95-5A15-FA7B-672A-4EC38DD2DDF0}"/>
              </a:ext>
            </a:extLst>
          </p:cNvPr>
          <p:cNvSpPr/>
          <p:nvPr/>
        </p:nvSpPr>
        <p:spPr>
          <a:xfrm>
            <a:off x="4337670" y="1346428"/>
            <a:ext cx="163517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Web UI</a:t>
            </a:r>
          </a:p>
          <a:p>
            <a:pPr algn="ctr"/>
            <a:r>
              <a:rPr lang="en-US" altLang="ko-KR" sz="1000"/>
              <a:t>/ Service</a:t>
            </a:r>
            <a:endParaRPr lang="ko-KR" altLang="en-US" sz="1050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6DE1D6A0-720F-4861-BD21-163626F1A772}"/>
              </a:ext>
            </a:extLst>
          </p:cNvPr>
          <p:cNvCxnSpPr>
            <a:cxnSpLocks/>
            <a:stCxn id="55" idx="0"/>
            <a:endCxn id="41" idx="4"/>
          </p:cNvCxnSpPr>
          <p:nvPr/>
        </p:nvCxnSpPr>
        <p:spPr>
          <a:xfrm rot="5400000" flipH="1" flipV="1">
            <a:off x="4632287" y="605172"/>
            <a:ext cx="822398" cy="3321040"/>
          </a:xfrm>
          <a:prstGeom prst="bentConnector3">
            <a:avLst>
              <a:gd name="adj1" fmla="val 8045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39E983EE-419B-29FA-3205-FB72F95DD389}"/>
              </a:ext>
            </a:extLst>
          </p:cNvPr>
          <p:cNvSpPr/>
          <p:nvPr/>
        </p:nvSpPr>
        <p:spPr>
          <a:xfrm>
            <a:off x="6631998" y="1710477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9FA476-C5EB-C345-C6BA-45F11904819B}"/>
              </a:ext>
            </a:extLst>
          </p:cNvPr>
          <p:cNvSpPr txBox="1"/>
          <p:nvPr/>
        </p:nvSpPr>
        <p:spPr>
          <a:xfrm>
            <a:off x="691748" y="1846558"/>
            <a:ext cx="8002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Submit job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00269C-EEFF-7933-5C68-D6BBEF6A375D}"/>
              </a:ext>
            </a:extLst>
          </p:cNvPr>
          <p:cNvSpPr txBox="1"/>
          <p:nvPr/>
        </p:nvSpPr>
        <p:spPr>
          <a:xfrm>
            <a:off x="1634053" y="181275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driver’s config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FD63B2-5F3F-5A78-1BFB-226BEFD6A9D5}"/>
              </a:ext>
            </a:extLst>
          </p:cNvPr>
          <p:cNvSpPr txBox="1"/>
          <p:nvPr/>
        </p:nvSpPr>
        <p:spPr>
          <a:xfrm>
            <a:off x="1730505" y="2588152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 pod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170AB6-73F4-4C69-D8C0-83158E028410}"/>
              </a:ext>
            </a:extLst>
          </p:cNvPr>
          <p:cNvSpPr txBox="1"/>
          <p:nvPr/>
        </p:nvSpPr>
        <p:spPr>
          <a:xfrm>
            <a:off x="5795494" y="2129459"/>
            <a:ext cx="11657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Get driver’s pod IP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58D61F7-5310-4C8F-9E53-E68F8B652001}"/>
              </a:ext>
            </a:extLst>
          </p:cNvPr>
          <p:cNvSpPr/>
          <p:nvPr/>
        </p:nvSpPr>
        <p:spPr>
          <a:xfrm>
            <a:off x="3274954" y="267689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6EAB17A-4590-7199-B024-DCF7C63672D4}"/>
              </a:ext>
            </a:extLst>
          </p:cNvPr>
          <p:cNvSpPr/>
          <p:nvPr/>
        </p:nvSpPr>
        <p:spPr>
          <a:xfrm>
            <a:off x="1996516" y="2162414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F04439C-AAE8-1F91-ECA8-8A107774A4A7}"/>
              </a:ext>
            </a:extLst>
          </p:cNvPr>
          <p:cNvSpPr/>
          <p:nvPr/>
        </p:nvSpPr>
        <p:spPr>
          <a:xfrm>
            <a:off x="1992723" y="2410808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0C48090-B4DB-6B7C-BFA9-9EA3B1083956}"/>
              </a:ext>
            </a:extLst>
          </p:cNvPr>
          <p:cNvSpPr txBox="1"/>
          <p:nvPr/>
        </p:nvSpPr>
        <p:spPr>
          <a:xfrm>
            <a:off x="3372415" y="2012378"/>
            <a:ext cx="1253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driver service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7E8B1B9-4F38-CCA4-D78D-71260B116C39}"/>
              </a:ext>
            </a:extLst>
          </p:cNvPr>
          <p:cNvSpPr txBox="1"/>
          <p:nvPr/>
        </p:nvSpPr>
        <p:spPr>
          <a:xfrm>
            <a:off x="3623199" y="2275738"/>
            <a:ext cx="10615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executors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CEB698B-91CC-B150-82F8-9FF2D12831B7}"/>
              </a:ext>
            </a:extLst>
          </p:cNvPr>
          <p:cNvSpPr/>
          <p:nvPr/>
        </p:nvSpPr>
        <p:spPr>
          <a:xfrm>
            <a:off x="3673049" y="267689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3D86303-EAC0-3720-B09F-68558C54C56E}"/>
              </a:ext>
            </a:extLst>
          </p:cNvPr>
          <p:cNvSpPr/>
          <p:nvPr/>
        </p:nvSpPr>
        <p:spPr>
          <a:xfrm>
            <a:off x="6875532" y="223962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6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363DC0F-71E6-06D1-B6D7-FEDA667304C0}"/>
              </a:ext>
            </a:extLst>
          </p:cNvPr>
          <p:cNvCxnSpPr>
            <a:cxnSpLocks/>
            <a:stCxn id="101" idx="0"/>
            <a:endCxn id="52" idx="2"/>
          </p:cNvCxnSpPr>
          <p:nvPr/>
        </p:nvCxnSpPr>
        <p:spPr>
          <a:xfrm flipV="1">
            <a:off x="6983544" y="1854491"/>
            <a:ext cx="0" cy="38513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F297BFAB-A880-228E-DF95-F2B1520E3B58}"/>
              </a:ext>
            </a:extLst>
          </p:cNvPr>
          <p:cNvSpPr txBox="1"/>
          <p:nvPr/>
        </p:nvSpPr>
        <p:spPr>
          <a:xfrm>
            <a:off x="4715100" y="298113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Connect to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C9AAA6F1-1E38-9F94-76F7-A033B7448B42}"/>
              </a:ext>
            </a:extLst>
          </p:cNvPr>
          <p:cNvSpPr/>
          <p:nvPr/>
        </p:nvSpPr>
        <p:spPr>
          <a:xfrm>
            <a:off x="2895073" y="294602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5CDCB13E-7E28-B93D-D881-E8E76FB08B7B}"/>
              </a:ext>
            </a:extLst>
          </p:cNvPr>
          <p:cNvSpPr txBox="1"/>
          <p:nvPr/>
        </p:nvSpPr>
        <p:spPr>
          <a:xfrm>
            <a:off x="587729" y="2862739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Write driver’s 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1030" name="Oval 1029">
            <a:extLst>
              <a:ext uri="{FF2B5EF4-FFF2-40B4-BE49-F238E27FC236}">
                <a16:creationId xmlns:a16="http://schemas.microsoft.com/office/drawing/2014/main" id="{D9432618-5149-A391-EA1D-74F144DF5177}"/>
              </a:ext>
            </a:extLst>
          </p:cNvPr>
          <p:cNvSpPr/>
          <p:nvPr/>
        </p:nvSpPr>
        <p:spPr>
          <a:xfrm>
            <a:off x="2895073" y="337566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C29BCD48-11B4-D550-9F86-658496870C65}"/>
              </a:ext>
            </a:extLst>
          </p:cNvPr>
          <p:cNvSpPr txBox="1"/>
          <p:nvPr/>
        </p:nvSpPr>
        <p:spPr>
          <a:xfrm>
            <a:off x="2086424" y="3847397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Get driver’s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1044" name="Oval 1043">
            <a:extLst>
              <a:ext uri="{FF2B5EF4-FFF2-40B4-BE49-F238E27FC236}">
                <a16:creationId xmlns:a16="http://schemas.microsoft.com/office/drawing/2014/main" id="{6444CC20-BF11-D17A-3709-C7809DCB9AE9}"/>
              </a:ext>
            </a:extLst>
          </p:cNvPr>
          <p:cNvSpPr/>
          <p:nvPr/>
        </p:nvSpPr>
        <p:spPr>
          <a:xfrm>
            <a:off x="3987719" y="318801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A284C8B5-8D41-BBDD-7EE4-56D545335FAB}"/>
              </a:ext>
            </a:extLst>
          </p:cNvPr>
          <p:cNvSpPr txBox="1"/>
          <p:nvPr/>
        </p:nvSpPr>
        <p:spPr>
          <a:xfrm>
            <a:off x="5113022" y="1984977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Send driver’s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cxnSp>
        <p:nvCxnSpPr>
          <p:cNvPr id="1068" name="Straight Arrow Connector 1067">
            <a:extLst>
              <a:ext uri="{FF2B5EF4-FFF2-40B4-BE49-F238E27FC236}">
                <a16:creationId xmlns:a16="http://schemas.microsoft.com/office/drawing/2014/main" id="{7AA6B91B-0691-FF65-3C8F-9952199C4C78}"/>
              </a:ext>
            </a:extLst>
          </p:cNvPr>
          <p:cNvCxnSpPr>
            <a:cxnSpLocks/>
          </p:cNvCxnSpPr>
          <p:nvPr/>
        </p:nvCxnSpPr>
        <p:spPr>
          <a:xfrm>
            <a:off x="652278" y="4614664"/>
            <a:ext cx="34430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2" name="TextBox 1071">
            <a:extLst>
              <a:ext uri="{FF2B5EF4-FFF2-40B4-BE49-F238E27FC236}">
                <a16:creationId xmlns:a16="http://schemas.microsoft.com/office/drawing/2014/main" id="{CC8E8409-67AB-E9D7-DAAA-A3A1BEF4B9CE}"/>
              </a:ext>
            </a:extLst>
          </p:cNvPr>
          <p:cNvSpPr txBox="1"/>
          <p:nvPr/>
        </p:nvSpPr>
        <p:spPr>
          <a:xfrm>
            <a:off x="996583" y="4494633"/>
            <a:ext cx="899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Job Init</a:t>
            </a:r>
          </a:p>
        </p:txBody>
      </p:sp>
      <p:cxnSp>
        <p:nvCxnSpPr>
          <p:cNvPr id="1073" name="Straight Arrow Connector 1072">
            <a:extLst>
              <a:ext uri="{FF2B5EF4-FFF2-40B4-BE49-F238E27FC236}">
                <a16:creationId xmlns:a16="http://schemas.microsoft.com/office/drawing/2014/main" id="{7A64B2FA-F6A1-EDD7-E876-A81135F1486C}"/>
              </a:ext>
            </a:extLst>
          </p:cNvPr>
          <p:cNvCxnSpPr>
            <a:cxnSpLocks/>
          </p:cNvCxnSpPr>
          <p:nvPr/>
        </p:nvCxnSpPr>
        <p:spPr>
          <a:xfrm>
            <a:off x="1896661" y="4614664"/>
            <a:ext cx="34430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4" name="TextBox 1073">
            <a:extLst>
              <a:ext uri="{FF2B5EF4-FFF2-40B4-BE49-F238E27FC236}">
                <a16:creationId xmlns:a16="http://schemas.microsoft.com/office/drawing/2014/main" id="{09E565D8-DFFC-AC88-380C-FF947C8F493C}"/>
              </a:ext>
            </a:extLst>
          </p:cNvPr>
          <p:cNvSpPr txBox="1"/>
          <p:nvPr/>
        </p:nvSpPr>
        <p:spPr>
          <a:xfrm>
            <a:off x="2246728" y="4494633"/>
            <a:ext cx="12442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History Server</a:t>
            </a:r>
          </a:p>
        </p:txBody>
      </p:sp>
    </p:spTree>
    <p:extLst>
      <p:ext uri="{BB962C8B-B14F-4D97-AF65-F5344CB8AC3E}">
        <p14:creationId xmlns:p14="http://schemas.microsoft.com/office/powerpoint/2010/main" val="1472867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92FD6-97D5-22EF-2A04-0BC282BD0B3C}"/>
              </a:ext>
            </a:extLst>
          </p:cNvPr>
          <p:cNvSpPr txBox="1">
            <a:spLocks/>
          </p:cNvSpPr>
          <p:nvPr/>
        </p:nvSpPr>
        <p:spPr>
          <a:xfrm>
            <a:off x="565354" y="-92546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spark-operator Architecture </a:t>
            </a:r>
            <a:endParaRPr lang="ko-KR" altLang="en-US" sz="360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2F9A66-C9C5-8E1B-D886-62625B7ED27A}"/>
              </a:ext>
            </a:extLst>
          </p:cNvPr>
          <p:cNvSpPr/>
          <p:nvPr/>
        </p:nvSpPr>
        <p:spPr>
          <a:xfrm>
            <a:off x="2411760" y="764704"/>
            <a:ext cx="6579383" cy="3872931"/>
          </a:xfrm>
          <a:prstGeom prst="roundRect">
            <a:avLst>
              <a:gd name="adj" fmla="val 1789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100" b="1">
                <a:solidFill>
                  <a:sysClr val="windowText" lastClr="000000"/>
                </a:solidFill>
              </a:rPr>
              <a:t>Kubernetes Cluster</a:t>
            </a:r>
          </a:p>
        </p:txBody>
      </p: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B13F75DA-C81E-1A63-0FF9-6B317B7BB70A}"/>
              </a:ext>
            </a:extLst>
          </p:cNvPr>
          <p:cNvSpPr/>
          <p:nvPr/>
        </p:nvSpPr>
        <p:spPr>
          <a:xfrm>
            <a:off x="2483768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A</a:t>
            </a:r>
            <a:endParaRPr lang="ko-KR" altLang="en-US" sz="1100"/>
          </a:p>
        </p:txBody>
      </p:sp>
      <p:sp>
        <p:nvSpPr>
          <p:cNvPr id="7" name="모서리가 둥근 직사각형 2">
            <a:extLst>
              <a:ext uri="{FF2B5EF4-FFF2-40B4-BE49-F238E27FC236}">
                <a16:creationId xmlns:a16="http://schemas.microsoft.com/office/drawing/2014/main" id="{FDCF06AD-CF54-6BAE-8B86-089E73048F9E}"/>
              </a:ext>
            </a:extLst>
          </p:cNvPr>
          <p:cNvSpPr/>
          <p:nvPr/>
        </p:nvSpPr>
        <p:spPr>
          <a:xfrm>
            <a:off x="4175513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B</a:t>
            </a:r>
            <a:endParaRPr lang="ko-KR" altLang="en-US" sz="1100"/>
          </a:p>
        </p:txBody>
      </p:sp>
      <p:sp>
        <p:nvSpPr>
          <p:cNvPr id="9" name="모서리가 둥근 직사각형 2">
            <a:extLst>
              <a:ext uri="{FF2B5EF4-FFF2-40B4-BE49-F238E27FC236}">
                <a16:creationId xmlns:a16="http://schemas.microsoft.com/office/drawing/2014/main" id="{A736CA6D-20C2-AC90-2206-C2246A0CE419}"/>
              </a:ext>
            </a:extLst>
          </p:cNvPr>
          <p:cNvSpPr/>
          <p:nvPr/>
        </p:nvSpPr>
        <p:spPr>
          <a:xfrm>
            <a:off x="5867421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C</a:t>
            </a:r>
            <a:endParaRPr lang="ko-KR" altLang="en-US" sz="1100"/>
          </a:p>
        </p:txBody>
      </p:sp>
      <p:sp>
        <p:nvSpPr>
          <p:cNvPr id="13" name="모서리가 둥근 직사각형 2">
            <a:extLst>
              <a:ext uri="{FF2B5EF4-FFF2-40B4-BE49-F238E27FC236}">
                <a16:creationId xmlns:a16="http://schemas.microsoft.com/office/drawing/2014/main" id="{95969EE8-F4BA-3A16-8C9B-D34CCD609DF5}"/>
              </a:ext>
            </a:extLst>
          </p:cNvPr>
          <p:cNvSpPr/>
          <p:nvPr/>
        </p:nvSpPr>
        <p:spPr>
          <a:xfrm>
            <a:off x="2572388" y="2981449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/ Pod</a:t>
            </a:r>
            <a:endParaRPr lang="ko-KR" altLang="en-US" sz="1000"/>
          </a:p>
        </p:txBody>
      </p:sp>
      <p:sp>
        <p:nvSpPr>
          <p:cNvPr id="14" name="모서리가 둥근 직사각형 2">
            <a:extLst>
              <a:ext uri="{FF2B5EF4-FFF2-40B4-BE49-F238E27FC236}">
                <a16:creationId xmlns:a16="http://schemas.microsoft.com/office/drawing/2014/main" id="{3406526D-113D-711C-DECD-7E851D996144}"/>
              </a:ext>
            </a:extLst>
          </p:cNvPr>
          <p:cNvSpPr/>
          <p:nvPr/>
        </p:nvSpPr>
        <p:spPr>
          <a:xfrm>
            <a:off x="261380" y="2389754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sparkctl CLI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5" name="모서리가 둥근 직사각형 2">
            <a:extLst>
              <a:ext uri="{FF2B5EF4-FFF2-40B4-BE49-F238E27FC236}">
                <a16:creationId xmlns:a16="http://schemas.microsoft.com/office/drawing/2014/main" id="{BF44C6D3-6833-2F92-38FA-AC996E5D3242}"/>
              </a:ext>
            </a:extLst>
          </p:cNvPr>
          <p:cNvSpPr/>
          <p:nvPr/>
        </p:nvSpPr>
        <p:spPr>
          <a:xfrm>
            <a:off x="2572388" y="3485505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/ Pod</a:t>
            </a:r>
            <a:endParaRPr lang="ko-KR" altLang="en-US" sz="1000"/>
          </a:p>
        </p:txBody>
      </p:sp>
      <p:sp>
        <p:nvSpPr>
          <p:cNvPr id="16" name="모서리가 둥근 직사각형 2">
            <a:extLst>
              <a:ext uri="{FF2B5EF4-FFF2-40B4-BE49-F238E27FC236}">
                <a16:creationId xmlns:a16="http://schemas.microsoft.com/office/drawing/2014/main" id="{00993319-16EA-4433-7236-565402EBD797}"/>
              </a:ext>
            </a:extLst>
          </p:cNvPr>
          <p:cNvSpPr/>
          <p:nvPr/>
        </p:nvSpPr>
        <p:spPr>
          <a:xfrm>
            <a:off x="4264133" y="3485505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17" name="모서리가 둥근 직사각형 2">
            <a:extLst>
              <a:ext uri="{FF2B5EF4-FFF2-40B4-BE49-F238E27FC236}">
                <a16:creationId xmlns:a16="http://schemas.microsoft.com/office/drawing/2014/main" id="{9BAC20C6-B2B6-8164-BCB1-BE141EB7F287}"/>
              </a:ext>
            </a:extLst>
          </p:cNvPr>
          <p:cNvSpPr/>
          <p:nvPr/>
        </p:nvSpPr>
        <p:spPr>
          <a:xfrm>
            <a:off x="4264133" y="2981448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19" name="모서리가 둥근 직사각형 2">
            <a:extLst>
              <a:ext uri="{FF2B5EF4-FFF2-40B4-BE49-F238E27FC236}">
                <a16:creationId xmlns:a16="http://schemas.microsoft.com/office/drawing/2014/main" id="{02183FC5-4CBF-BDDE-4845-576BF882202C}"/>
              </a:ext>
            </a:extLst>
          </p:cNvPr>
          <p:cNvSpPr/>
          <p:nvPr/>
        </p:nvSpPr>
        <p:spPr>
          <a:xfrm>
            <a:off x="5956041" y="2981448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21" name="모서리가 둥근 직사각형 2">
            <a:extLst>
              <a:ext uri="{FF2B5EF4-FFF2-40B4-BE49-F238E27FC236}">
                <a16:creationId xmlns:a16="http://schemas.microsoft.com/office/drawing/2014/main" id="{9A479CD5-F083-E556-C97D-836A921655BB}"/>
              </a:ext>
            </a:extLst>
          </p:cNvPr>
          <p:cNvSpPr/>
          <p:nvPr/>
        </p:nvSpPr>
        <p:spPr>
          <a:xfrm>
            <a:off x="2483768" y="1540109"/>
            <a:ext cx="109628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Config </a:t>
            </a:r>
          </a:p>
          <a:p>
            <a:pPr algn="ctr"/>
            <a:r>
              <a:rPr lang="en-US" altLang="ko-KR" sz="1000"/>
              <a:t>/ ConfigMap</a:t>
            </a:r>
            <a:endParaRPr lang="ko-KR" altLang="en-US" sz="1000"/>
          </a:p>
        </p:txBody>
      </p:sp>
      <p:sp>
        <p:nvSpPr>
          <p:cNvPr id="22" name="모서리가 둥근 직사각형 2">
            <a:extLst>
              <a:ext uri="{FF2B5EF4-FFF2-40B4-BE49-F238E27FC236}">
                <a16:creationId xmlns:a16="http://schemas.microsoft.com/office/drawing/2014/main" id="{A3F54CD6-D683-8624-CACC-EEE7D695357B}"/>
              </a:ext>
            </a:extLst>
          </p:cNvPr>
          <p:cNvSpPr/>
          <p:nvPr/>
        </p:nvSpPr>
        <p:spPr>
          <a:xfrm>
            <a:off x="5867421" y="1540109"/>
            <a:ext cx="1368152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Service</a:t>
            </a:r>
          </a:p>
          <a:p>
            <a:pPr algn="ctr"/>
            <a:r>
              <a:rPr lang="en-US" altLang="ko-KR" sz="1000"/>
              <a:t>/ Service (Headless)</a:t>
            </a:r>
            <a:endParaRPr lang="ko-KR" altLang="en-US" sz="1000"/>
          </a:p>
        </p:txBody>
      </p:sp>
      <p:sp>
        <p:nvSpPr>
          <p:cNvPr id="23" name="모서리가 둥근 직사각형 2">
            <a:extLst>
              <a:ext uri="{FF2B5EF4-FFF2-40B4-BE49-F238E27FC236}">
                <a16:creationId xmlns:a16="http://schemas.microsoft.com/office/drawing/2014/main" id="{3D2A28DD-EFA2-0DEA-3193-382B09F6AA5C}"/>
              </a:ext>
            </a:extLst>
          </p:cNvPr>
          <p:cNvSpPr/>
          <p:nvPr/>
        </p:nvSpPr>
        <p:spPr>
          <a:xfrm>
            <a:off x="5956041" y="3485504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CD5D9FB-F30B-276F-CE17-37BD405E7319}"/>
              </a:ext>
            </a:extLst>
          </p:cNvPr>
          <p:cNvSpPr/>
          <p:nvPr/>
        </p:nvSpPr>
        <p:spPr>
          <a:xfrm>
            <a:off x="4221079" y="2549407"/>
            <a:ext cx="2972970" cy="138310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Executors</a:t>
            </a:r>
          </a:p>
        </p:txBody>
      </p:sp>
      <p:pic>
        <p:nvPicPr>
          <p:cNvPr id="25" name="Picture 2" descr="사람 - 무료 사회적인개 아이콘">
            <a:extLst>
              <a:ext uri="{FF2B5EF4-FFF2-40B4-BE49-F238E27FC236}">
                <a16:creationId xmlns:a16="http://schemas.microsoft.com/office/drawing/2014/main" id="{B80E734D-1706-9169-12D8-320D352B9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04" y="1128046"/>
            <a:ext cx="558919" cy="55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F7ABA5-A6A1-0EF8-9BA8-FA9E316684BA}"/>
              </a:ext>
            </a:extLst>
          </p:cNvPr>
          <p:cNvCxnSpPr>
            <a:cxnSpLocks/>
            <a:stCxn id="31" idx="4"/>
            <a:endCxn id="14" idx="0"/>
          </p:cNvCxnSpPr>
          <p:nvPr/>
        </p:nvCxnSpPr>
        <p:spPr>
          <a:xfrm flipH="1">
            <a:off x="962068" y="2012170"/>
            <a:ext cx="2236" cy="37758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B7C5C5A-F426-3672-3614-35859515C1F6}"/>
              </a:ext>
            </a:extLst>
          </p:cNvPr>
          <p:cNvSpPr txBox="1"/>
          <p:nvPr/>
        </p:nvSpPr>
        <p:spPr>
          <a:xfrm>
            <a:off x="748071" y="1588075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User</a:t>
            </a:r>
            <a:endParaRPr lang="en-KR" sz="100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988F914F-E020-9401-D69E-28A118CF784E}"/>
              </a:ext>
            </a:extLst>
          </p:cNvPr>
          <p:cNvCxnSpPr>
            <a:cxnSpLocks/>
            <a:stCxn id="71" idx="0"/>
            <a:endCxn id="44" idx="2"/>
          </p:cNvCxnSpPr>
          <p:nvPr/>
        </p:nvCxnSpPr>
        <p:spPr>
          <a:xfrm rot="5400000" flipH="1" flipV="1">
            <a:off x="3473861" y="2103236"/>
            <a:ext cx="1304415" cy="1194289"/>
          </a:xfrm>
          <a:prstGeom prst="bentConnector3">
            <a:avLst>
              <a:gd name="adj1" fmla="val 4658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9A14831-DE4A-DB56-88F6-981EE4B6888C}"/>
              </a:ext>
            </a:extLst>
          </p:cNvPr>
          <p:cNvSpPr/>
          <p:nvPr/>
        </p:nvSpPr>
        <p:spPr>
          <a:xfrm>
            <a:off x="856292" y="1796146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A07F08-509F-7C0C-EFFE-7545F385859D}"/>
              </a:ext>
            </a:extLst>
          </p:cNvPr>
          <p:cNvCxnSpPr>
            <a:cxnSpLocks/>
          </p:cNvCxnSpPr>
          <p:nvPr/>
        </p:nvCxnSpPr>
        <p:spPr>
          <a:xfrm>
            <a:off x="2699793" y="2046860"/>
            <a:ext cx="0" cy="93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모서리가 둥근 직사각형 2">
            <a:extLst>
              <a:ext uri="{FF2B5EF4-FFF2-40B4-BE49-F238E27FC236}">
                <a16:creationId xmlns:a16="http://schemas.microsoft.com/office/drawing/2014/main" id="{470F24E7-137F-81D1-A2A1-6935C194AE5A}"/>
              </a:ext>
            </a:extLst>
          </p:cNvPr>
          <p:cNvSpPr/>
          <p:nvPr/>
        </p:nvSpPr>
        <p:spPr>
          <a:xfrm>
            <a:off x="261380" y="3485504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HDFS</a:t>
            </a:r>
            <a:endParaRPr lang="ko-KR" altLang="en-US" sz="1000"/>
          </a:p>
        </p:txBody>
      </p:sp>
      <p:sp>
        <p:nvSpPr>
          <p:cNvPr id="37" name="모서리가 둥근 직사각형 2">
            <a:extLst>
              <a:ext uri="{FF2B5EF4-FFF2-40B4-BE49-F238E27FC236}">
                <a16:creationId xmlns:a16="http://schemas.microsoft.com/office/drawing/2014/main" id="{0469FAE1-675A-C882-4D4F-4E18FBEE154C}"/>
              </a:ext>
            </a:extLst>
          </p:cNvPr>
          <p:cNvSpPr/>
          <p:nvPr/>
        </p:nvSpPr>
        <p:spPr>
          <a:xfrm>
            <a:off x="261380" y="4008153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AWS S3</a:t>
            </a:r>
            <a:endParaRPr lang="ko-KR" altLang="en-US" sz="1000"/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5A8E4BB5-F644-CFC3-17B3-BD913C736091}"/>
              </a:ext>
            </a:extLst>
          </p:cNvPr>
          <p:cNvCxnSpPr>
            <a:cxnSpLocks/>
            <a:stCxn id="68" idx="2"/>
            <a:endCxn id="39" idx="3"/>
          </p:cNvCxnSpPr>
          <p:nvPr/>
        </p:nvCxnSpPr>
        <p:spPr>
          <a:xfrm rot="10800000" flipV="1">
            <a:off x="1706716" y="3677355"/>
            <a:ext cx="756310" cy="354093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A4667C6-099E-CF63-5272-608FE00E9B77}"/>
              </a:ext>
            </a:extLst>
          </p:cNvPr>
          <p:cNvSpPr/>
          <p:nvPr/>
        </p:nvSpPr>
        <p:spPr>
          <a:xfrm>
            <a:off x="220231" y="3424820"/>
            <a:ext cx="1486485" cy="121325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Storages </a:t>
            </a: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581BDC4E-AFCD-3609-E3E3-A3C3CB9EFD6C}"/>
              </a:ext>
            </a:extLst>
          </p:cNvPr>
          <p:cNvSpPr/>
          <p:nvPr/>
        </p:nvSpPr>
        <p:spPr>
          <a:xfrm>
            <a:off x="986289" y="3254553"/>
            <a:ext cx="1476738" cy="170267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8211AB21-F7CF-0E7B-D930-E9CEFA178008}"/>
              </a:ext>
            </a:extLst>
          </p:cNvPr>
          <p:cNvSpPr/>
          <p:nvPr/>
        </p:nvSpPr>
        <p:spPr>
          <a:xfrm rot="5400000" flipV="1">
            <a:off x="3675701" y="2325192"/>
            <a:ext cx="177142" cy="913619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FA68D6-FC29-8DBE-B8DA-CFA600B028BE}"/>
              </a:ext>
            </a:extLst>
          </p:cNvPr>
          <p:cNvSpPr/>
          <p:nvPr/>
        </p:nvSpPr>
        <p:spPr>
          <a:xfrm>
            <a:off x="4160592" y="306687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9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558DDC2-3835-7E94-9FCF-DB4EA217A40E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3763300" y="3174885"/>
            <a:ext cx="397292" cy="196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모서리가 둥근 직사각형 2">
            <a:extLst>
              <a:ext uri="{FF2B5EF4-FFF2-40B4-BE49-F238E27FC236}">
                <a16:creationId xmlns:a16="http://schemas.microsoft.com/office/drawing/2014/main" id="{37608E22-B0C3-2411-ED2B-0D929072F31D}"/>
              </a:ext>
            </a:extLst>
          </p:cNvPr>
          <p:cNvSpPr/>
          <p:nvPr/>
        </p:nvSpPr>
        <p:spPr>
          <a:xfrm>
            <a:off x="3905623" y="1540109"/>
            <a:ext cx="163517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Web UI</a:t>
            </a:r>
          </a:p>
          <a:p>
            <a:pPr algn="ctr"/>
            <a:r>
              <a:rPr lang="en-US" altLang="ko-KR" sz="1000"/>
              <a:t>/ Service</a:t>
            </a:r>
            <a:endParaRPr lang="ko-KR" altLang="en-US" sz="1050"/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955994B2-13F7-F1E3-EB67-6D9C6183E62B}"/>
              </a:ext>
            </a:extLst>
          </p:cNvPr>
          <p:cNvCxnSpPr>
            <a:cxnSpLocks/>
            <a:stCxn id="55" idx="0"/>
            <a:endCxn id="46" idx="4"/>
          </p:cNvCxnSpPr>
          <p:nvPr/>
        </p:nvCxnSpPr>
        <p:spPr>
          <a:xfrm rot="5400000" flipH="1" flipV="1">
            <a:off x="4200240" y="798853"/>
            <a:ext cx="822398" cy="3321040"/>
          </a:xfrm>
          <a:prstGeom prst="bentConnector3">
            <a:avLst>
              <a:gd name="adj1" fmla="val 8045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B6F454C7-EC24-5078-0E43-E6D12DD33C7D}"/>
              </a:ext>
            </a:extLst>
          </p:cNvPr>
          <p:cNvSpPr/>
          <p:nvPr/>
        </p:nvSpPr>
        <p:spPr>
          <a:xfrm>
            <a:off x="6199951" y="1904158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F8DDD97-42E0-3C03-D137-2937F022B3DE}"/>
              </a:ext>
            </a:extLst>
          </p:cNvPr>
          <p:cNvSpPr txBox="1"/>
          <p:nvPr/>
        </p:nvSpPr>
        <p:spPr>
          <a:xfrm>
            <a:off x="259701" y="2040239"/>
            <a:ext cx="8002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Submit job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A5CDB6-4864-FF50-99C7-B51994A288C6}"/>
              </a:ext>
            </a:extLst>
          </p:cNvPr>
          <p:cNvSpPr txBox="1"/>
          <p:nvPr/>
        </p:nvSpPr>
        <p:spPr>
          <a:xfrm>
            <a:off x="7360804" y="2459373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driver’s config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A8DE6AC-6475-7389-AA2D-691D0B6D3091}"/>
              </a:ext>
            </a:extLst>
          </p:cNvPr>
          <p:cNvSpPr txBox="1"/>
          <p:nvPr/>
        </p:nvSpPr>
        <p:spPr>
          <a:xfrm>
            <a:off x="5363447" y="2323140"/>
            <a:ext cx="11657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Get driver’s pod IP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3D76488-694A-0D89-84E8-DEF7250ECB93}"/>
              </a:ext>
            </a:extLst>
          </p:cNvPr>
          <p:cNvSpPr/>
          <p:nvPr/>
        </p:nvSpPr>
        <p:spPr>
          <a:xfrm>
            <a:off x="2842907" y="287057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2073557-1629-32D5-DEC0-F06090CB393A}"/>
              </a:ext>
            </a:extLst>
          </p:cNvPr>
          <p:cNvSpPr txBox="1"/>
          <p:nvPr/>
        </p:nvSpPr>
        <p:spPr>
          <a:xfrm>
            <a:off x="2940368" y="2206059"/>
            <a:ext cx="1253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driver service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F134564-7142-A9B2-3BB5-9CE90A771B19}"/>
              </a:ext>
            </a:extLst>
          </p:cNvPr>
          <p:cNvSpPr txBox="1"/>
          <p:nvPr/>
        </p:nvSpPr>
        <p:spPr>
          <a:xfrm>
            <a:off x="3191152" y="2469419"/>
            <a:ext cx="10615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executors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179757C-91C7-DBF3-9487-30B44294F396}"/>
              </a:ext>
            </a:extLst>
          </p:cNvPr>
          <p:cNvSpPr/>
          <p:nvPr/>
        </p:nvSpPr>
        <p:spPr>
          <a:xfrm>
            <a:off x="3203177" y="287057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B78F996-0CFB-A1DD-6E76-9F395E9B102E}"/>
              </a:ext>
            </a:extLst>
          </p:cNvPr>
          <p:cNvSpPr/>
          <p:nvPr/>
        </p:nvSpPr>
        <p:spPr>
          <a:xfrm>
            <a:off x="6443485" y="2433306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8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479CE41-05FF-1B97-7AC3-B16563C7BABC}"/>
              </a:ext>
            </a:extLst>
          </p:cNvPr>
          <p:cNvCxnSpPr>
            <a:cxnSpLocks/>
            <a:stCxn id="61" idx="0"/>
            <a:endCxn id="22" idx="2"/>
          </p:cNvCxnSpPr>
          <p:nvPr/>
        </p:nvCxnSpPr>
        <p:spPr>
          <a:xfrm flipV="1">
            <a:off x="6551497" y="2048172"/>
            <a:ext cx="0" cy="38513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655F797-6E42-2265-87BF-B19E97BEA321}"/>
              </a:ext>
            </a:extLst>
          </p:cNvPr>
          <p:cNvSpPr txBox="1"/>
          <p:nvPr/>
        </p:nvSpPr>
        <p:spPr>
          <a:xfrm>
            <a:off x="4299539" y="316792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Connect to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5C0B068-B937-4EC8-532A-113042946BBA}"/>
              </a:ext>
            </a:extLst>
          </p:cNvPr>
          <p:cNvSpPr/>
          <p:nvPr/>
        </p:nvSpPr>
        <p:spPr>
          <a:xfrm>
            <a:off x="2463026" y="3139708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DF918DB-B27F-76D3-2BC3-FF16DE01F257}"/>
              </a:ext>
            </a:extLst>
          </p:cNvPr>
          <p:cNvSpPr txBox="1"/>
          <p:nvPr/>
        </p:nvSpPr>
        <p:spPr>
          <a:xfrm>
            <a:off x="155682" y="3056420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Write driver’s 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C63A846-DF07-2A10-6AA3-174D71C6FE16}"/>
              </a:ext>
            </a:extLst>
          </p:cNvPr>
          <p:cNvSpPr/>
          <p:nvPr/>
        </p:nvSpPr>
        <p:spPr>
          <a:xfrm>
            <a:off x="2463026" y="3569344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3FDC059-B1DA-D984-0F4B-373AD586C42E}"/>
              </a:ext>
            </a:extLst>
          </p:cNvPr>
          <p:cNvSpPr txBox="1"/>
          <p:nvPr/>
        </p:nvSpPr>
        <p:spPr>
          <a:xfrm>
            <a:off x="1654377" y="4041078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Get driver’s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635FDF7-0210-E3B2-93B3-32C3F2069144}"/>
              </a:ext>
            </a:extLst>
          </p:cNvPr>
          <p:cNvSpPr/>
          <p:nvPr/>
        </p:nvSpPr>
        <p:spPr>
          <a:xfrm>
            <a:off x="3420912" y="335258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2C9E2F2-5F8D-7894-9EC4-EA89AB908347}"/>
              </a:ext>
            </a:extLst>
          </p:cNvPr>
          <p:cNvSpPr txBox="1"/>
          <p:nvPr/>
        </p:nvSpPr>
        <p:spPr>
          <a:xfrm>
            <a:off x="4680975" y="2178658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Send driver’s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75" name="모서리가 둥근 직사각형 2">
            <a:extLst>
              <a:ext uri="{FF2B5EF4-FFF2-40B4-BE49-F238E27FC236}">
                <a16:creationId xmlns:a16="http://schemas.microsoft.com/office/drawing/2014/main" id="{B7439CF9-D92D-80D7-459F-CCDAF96B049A}"/>
              </a:ext>
            </a:extLst>
          </p:cNvPr>
          <p:cNvSpPr/>
          <p:nvPr/>
        </p:nvSpPr>
        <p:spPr>
          <a:xfrm>
            <a:off x="7541906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D</a:t>
            </a:r>
            <a:endParaRPr lang="ko-KR" altLang="en-US" sz="1100"/>
          </a:p>
        </p:txBody>
      </p:sp>
      <p:sp>
        <p:nvSpPr>
          <p:cNvPr id="76" name="모서리가 둥근 직사각형 2">
            <a:extLst>
              <a:ext uri="{FF2B5EF4-FFF2-40B4-BE49-F238E27FC236}">
                <a16:creationId xmlns:a16="http://schemas.microsoft.com/office/drawing/2014/main" id="{6BFA17E7-3D00-157E-0D6D-2047431486BF}"/>
              </a:ext>
            </a:extLst>
          </p:cNvPr>
          <p:cNvSpPr/>
          <p:nvPr/>
        </p:nvSpPr>
        <p:spPr>
          <a:xfrm>
            <a:off x="7630526" y="2981448"/>
            <a:ext cx="1190912" cy="890801"/>
          </a:xfrm>
          <a:prstGeom prst="roundRect">
            <a:avLst>
              <a:gd name="adj" fmla="val 9041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b="1"/>
              <a:t>spark-operator </a:t>
            </a:r>
            <a:br>
              <a:rPr lang="en-US" altLang="ko-KR" sz="1000" b="1"/>
            </a:br>
            <a:r>
              <a:rPr lang="en-US" altLang="ko-KR" sz="1000"/>
              <a:t>/ Pod</a:t>
            </a:r>
            <a:endParaRPr lang="ko-KR" altLang="en-US" sz="1000"/>
          </a:p>
        </p:txBody>
      </p:sp>
      <p:sp>
        <p:nvSpPr>
          <p:cNvPr id="79" name="모서리가 둥근 직사각형 2">
            <a:extLst>
              <a:ext uri="{FF2B5EF4-FFF2-40B4-BE49-F238E27FC236}">
                <a16:creationId xmlns:a16="http://schemas.microsoft.com/office/drawing/2014/main" id="{5668E099-6809-7EDA-FCDB-55210BB41384}"/>
              </a:ext>
            </a:extLst>
          </p:cNvPr>
          <p:cNvSpPr/>
          <p:nvPr/>
        </p:nvSpPr>
        <p:spPr>
          <a:xfrm>
            <a:off x="7698325" y="3072694"/>
            <a:ext cx="1047740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spark-submit CLI</a:t>
            </a:r>
            <a:endParaRPr lang="ko-KR" altLang="en-US" sz="900" b="1"/>
          </a:p>
        </p:txBody>
      </p:sp>
      <p:sp>
        <p:nvSpPr>
          <p:cNvPr id="80" name="모서리가 둥근 직사각형 2">
            <a:extLst>
              <a:ext uri="{FF2B5EF4-FFF2-40B4-BE49-F238E27FC236}">
                <a16:creationId xmlns:a16="http://schemas.microsoft.com/office/drawing/2014/main" id="{203981CE-5480-F7BE-04FE-6141F74CCFB9}"/>
              </a:ext>
            </a:extLst>
          </p:cNvPr>
          <p:cNvSpPr/>
          <p:nvPr/>
        </p:nvSpPr>
        <p:spPr>
          <a:xfrm>
            <a:off x="2483767" y="848240"/>
            <a:ext cx="1421855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SparkApplication</a:t>
            </a:r>
          </a:p>
          <a:p>
            <a:pPr algn="ctr"/>
            <a:r>
              <a:rPr lang="en-US" altLang="ko-KR" sz="1000"/>
              <a:t>/ Custom Resource</a:t>
            </a:r>
            <a:endParaRPr lang="ko-KR" altLang="en-US" sz="1000"/>
          </a:p>
        </p:txBody>
      </p:sp>
      <p:sp>
        <p:nvSpPr>
          <p:cNvPr id="81" name="모서리가 둥근 직사각형 2">
            <a:extLst>
              <a:ext uri="{FF2B5EF4-FFF2-40B4-BE49-F238E27FC236}">
                <a16:creationId xmlns:a16="http://schemas.microsoft.com/office/drawing/2014/main" id="{3AD1C164-17CC-5C80-F429-59E21D8A3B20}"/>
              </a:ext>
            </a:extLst>
          </p:cNvPr>
          <p:cNvSpPr/>
          <p:nvPr/>
        </p:nvSpPr>
        <p:spPr>
          <a:xfrm>
            <a:off x="4146747" y="848240"/>
            <a:ext cx="1935820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ScheduledSparkApplication</a:t>
            </a:r>
          </a:p>
          <a:p>
            <a:pPr algn="ctr"/>
            <a:r>
              <a:rPr lang="en-US" altLang="ko-KR" sz="1000"/>
              <a:t>/ Custom Resource</a:t>
            </a:r>
            <a:endParaRPr lang="ko-KR" altLang="en-US" sz="1000"/>
          </a:p>
        </p:txBody>
      </p:sp>
      <p:sp>
        <p:nvSpPr>
          <p:cNvPr id="83" name="모서리가 둥근 직사각형 2">
            <a:extLst>
              <a:ext uri="{FF2B5EF4-FFF2-40B4-BE49-F238E27FC236}">
                <a16:creationId xmlns:a16="http://schemas.microsoft.com/office/drawing/2014/main" id="{1071C5DB-E8F4-90CB-587F-810A1330B841}"/>
              </a:ext>
            </a:extLst>
          </p:cNvPr>
          <p:cNvSpPr/>
          <p:nvPr/>
        </p:nvSpPr>
        <p:spPr>
          <a:xfrm>
            <a:off x="6297626" y="848240"/>
            <a:ext cx="1935820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Web UI</a:t>
            </a:r>
          </a:p>
          <a:p>
            <a:pPr algn="ctr"/>
            <a:r>
              <a:rPr lang="en-US" altLang="ko-KR" sz="1000"/>
              <a:t>/ Service</a:t>
            </a:r>
            <a:endParaRPr lang="ko-KR" altLang="en-US" sz="1000"/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F4D5F5B-3797-AD0E-EAF0-4D212F60BD81}"/>
              </a:ext>
            </a:extLst>
          </p:cNvPr>
          <p:cNvCxnSpPr>
            <a:cxnSpLocks/>
            <a:stCxn id="44" idx="0"/>
            <a:endCxn id="25" idx="3"/>
          </p:cNvCxnSpPr>
          <p:nvPr/>
        </p:nvCxnSpPr>
        <p:spPr>
          <a:xfrm rot="16200000" flipV="1">
            <a:off x="2916917" y="-266187"/>
            <a:ext cx="132603" cy="3479990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656D8460-A872-BC45-7985-A9AE1913A69B}"/>
              </a:ext>
            </a:extLst>
          </p:cNvPr>
          <p:cNvCxnSpPr>
            <a:cxnSpLocks/>
            <a:stCxn id="89" idx="0"/>
            <a:endCxn id="21" idx="0"/>
          </p:cNvCxnSpPr>
          <p:nvPr/>
        </p:nvCxnSpPr>
        <p:spPr>
          <a:xfrm rot="16200000" flipV="1">
            <a:off x="4928159" y="-356137"/>
            <a:ext cx="1399116" cy="5191608"/>
          </a:xfrm>
          <a:prstGeom prst="bentConnector3">
            <a:avLst>
              <a:gd name="adj1" fmla="val 10700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960CC63C-D132-E631-5609-AF66D7DA51F0}"/>
              </a:ext>
            </a:extLst>
          </p:cNvPr>
          <p:cNvSpPr/>
          <p:nvPr/>
        </p:nvSpPr>
        <p:spPr>
          <a:xfrm>
            <a:off x="8115509" y="293922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10CE22B-46BB-19F6-F3E1-132F941E155C}"/>
              </a:ext>
            </a:extLst>
          </p:cNvPr>
          <p:cNvSpPr txBox="1"/>
          <p:nvPr/>
        </p:nvSpPr>
        <p:spPr>
          <a:xfrm>
            <a:off x="7240141" y="421597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 pod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F95D839-6704-95F3-5FF5-39F046F02042}"/>
              </a:ext>
            </a:extLst>
          </p:cNvPr>
          <p:cNvSpPr/>
          <p:nvPr/>
        </p:nvSpPr>
        <p:spPr>
          <a:xfrm>
            <a:off x="7591835" y="3160164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0DECB79-158A-EE5A-6844-BA31C8B4F272}"/>
              </a:ext>
            </a:extLst>
          </p:cNvPr>
          <p:cNvSpPr/>
          <p:nvPr/>
        </p:nvSpPr>
        <p:spPr>
          <a:xfrm>
            <a:off x="1364448" y="227311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2</a:t>
            </a:r>
          </a:p>
        </p:txBody>
      </p: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B86B53C3-380D-241B-834D-5C9BB6FC1664}"/>
              </a:ext>
            </a:extLst>
          </p:cNvPr>
          <p:cNvCxnSpPr>
            <a:cxnSpLocks/>
            <a:stCxn id="101" idx="0"/>
            <a:endCxn id="80" idx="0"/>
          </p:cNvCxnSpPr>
          <p:nvPr/>
        </p:nvCxnSpPr>
        <p:spPr>
          <a:xfrm rot="5400000" flipH="1" flipV="1">
            <a:off x="1621139" y="699562"/>
            <a:ext cx="1424877" cy="1722235"/>
          </a:xfrm>
          <a:prstGeom prst="bentConnector3">
            <a:avLst>
              <a:gd name="adj1" fmla="val 116043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D42663DB-3AA6-7D7F-42FF-A73A5CE62F79}"/>
              </a:ext>
            </a:extLst>
          </p:cNvPr>
          <p:cNvCxnSpPr>
            <a:cxnSpLocks/>
            <a:stCxn id="1131" idx="6"/>
            <a:endCxn id="81" idx="0"/>
          </p:cNvCxnSpPr>
          <p:nvPr/>
        </p:nvCxnSpPr>
        <p:spPr>
          <a:xfrm flipV="1">
            <a:off x="1380400" y="848240"/>
            <a:ext cx="3734257" cy="787163"/>
          </a:xfrm>
          <a:prstGeom prst="bentConnector4">
            <a:avLst>
              <a:gd name="adj1" fmla="val 2470"/>
              <a:gd name="adj2" fmla="val 129041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7DC9B4E0-9100-7049-6266-65F81D781693}"/>
              </a:ext>
            </a:extLst>
          </p:cNvPr>
          <p:cNvCxnSpPr>
            <a:cxnSpLocks/>
            <a:stCxn id="83" idx="0"/>
            <a:endCxn id="25" idx="0"/>
          </p:cNvCxnSpPr>
          <p:nvPr/>
        </p:nvCxnSpPr>
        <p:spPr>
          <a:xfrm rot="16200000" flipH="1" flipV="1">
            <a:off x="3974747" y="-2162743"/>
            <a:ext cx="279806" cy="6301772"/>
          </a:xfrm>
          <a:prstGeom prst="bentConnector3">
            <a:avLst>
              <a:gd name="adj1" fmla="val -102124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9BEA5223-4721-C84A-4052-6418535C1A17}"/>
              </a:ext>
            </a:extLst>
          </p:cNvPr>
          <p:cNvCxnSpPr>
            <a:cxnSpLocks/>
            <a:stCxn id="1031" idx="0"/>
            <a:endCxn id="83" idx="2"/>
          </p:cNvCxnSpPr>
          <p:nvPr/>
        </p:nvCxnSpPr>
        <p:spPr>
          <a:xfrm rot="5400000" flipH="1" flipV="1">
            <a:off x="4706559" y="311596"/>
            <a:ext cx="1514269" cy="3603685"/>
          </a:xfrm>
          <a:prstGeom prst="bentConnector3">
            <a:avLst>
              <a:gd name="adj1" fmla="val 5592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1" name="Oval 1030">
            <a:extLst>
              <a:ext uri="{FF2B5EF4-FFF2-40B4-BE49-F238E27FC236}">
                <a16:creationId xmlns:a16="http://schemas.microsoft.com/office/drawing/2014/main" id="{8A6AF2F6-F375-D17C-245D-9C8790DF1A06}"/>
              </a:ext>
            </a:extLst>
          </p:cNvPr>
          <p:cNvSpPr/>
          <p:nvPr/>
        </p:nvSpPr>
        <p:spPr>
          <a:xfrm>
            <a:off x="3553839" y="287057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2E863616-6471-0C8B-496B-7017414D87B9}"/>
              </a:ext>
            </a:extLst>
          </p:cNvPr>
          <p:cNvSpPr txBox="1"/>
          <p:nvPr/>
        </p:nvSpPr>
        <p:spPr>
          <a:xfrm>
            <a:off x="1408268" y="594440"/>
            <a:ext cx="10631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SparkApplication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Object</a:t>
            </a:r>
          </a:p>
        </p:txBody>
      </p:sp>
      <p:cxnSp>
        <p:nvCxnSpPr>
          <p:cNvPr id="1079" name="Elbow Connector 1078">
            <a:extLst>
              <a:ext uri="{FF2B5EF4-FFF2-40B4-BE49-F238E27FC236}">
                <a16:creationId xmlns:a16="http://schemas.microsoft.com/office/drawing/2014/main" id="{B7996968-770E-AEAE-129B-43D583AFD560}"/>
              </a:ext>
            </a:extLst>
          </p:cNvPr>
          <p:cNvCxnSpPr>
            <a:cxnSpLocks/>
            <a:stCxn id="99" idx="2"/>
            <a:endCxn id="1091" idx="4"/>
          </p:cNvCxnSpPr>
          <p:nvPr/>
        </p:nvCxnSpPr>
        <p:spPr>
          <a:xfrm rot="10800000" flipV="1">
            <a:off x="3690893" y="3268176"/>
            <a:ext cx="3900943" cy="105880"/>
          </a:xfrm>
          <a:prstGeom prst="bentConnector4">
            <a:avLst>
              <a:gd name="adj1" fmla="val 5088"/>
              <a:gd name="adj2" fmla="val 1045598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1" name="Oval 1090">
            <a:extLst>
              <a:ext uri="{FF2B5EF4-FFF2-40B4-BE49-F238E27FC236}">
                <a16:creationId xmlns:a16="http://schemas.microsoft.com/office/drawing/2014/main" id="{2F20A531-B8A8-2962-3DBD-9128CED41B9F}"/>
              </a:ext>
            </a:extLst>
          </p:cNvPr>
          <p:cNvSpPr/>
          <p:nvPr/>
        </p:nvSpPr>
        <p:spPr>
          <a:xfrm>
            <a:off x="3615911" y="3224095"/>
            <a:ext cx="149961" cy="14996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18" name="Oval 1117">
            <a:extLst>
              <a:ext uri="{FF2B5EF4-FFF2-40B4-BE49-F238E27FC236}">
                <a16:creationId xmlns:a16="http://schemas.microsoft.com/office/drawing/2014/main" id="{FB901DD9-58C9-AC09-A617-FF9BE968A1D7}"/>
              </a:ext>
            </a:extLst>
          </p:cNvPr>
          <p:cNvSpPr/>
          <p:nvPr/>
        </p:nvSpPr>
        <p:spPr>
          <a:xfrm>
            <a:off x="8459716" y="283743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3</a:t>
            </a:r>
          </a:p>
        </p:txBody>
      </p:sp>
      <p:cxnSp>
        <p:nvCxnSpPr>
          <p:cNvPr id="1119" name="Elbow Connector 1118">
            <a:extLst>
              <a:ext uri="{FF2B5EF4-FFF2-40B4-BE49-F238E27FC236}">
                <a16:creationId xmlns:a16="http://schemas.microsoft.com/office/drawing/2014/main" id="{678AC701-755D-248A-420F-C2DD27B63469}"/>
              </a:ext>
            </a:extLst>
          </p:cNvPr>
          <p:cNvCxnSpPr>
            <a:cxnSpLocks/>
            <a:stCxn id="1118" idx="0"/>
            <a:endCxn id="83" idx="3"/>
          </p:cNvCxnSpPr>
          <p:nvPr/>
        </p:nvCxnSpPr>
        <p:spPr>
          <a:xfrm rot="16200000" flipV="1">
            <a:off x="7533007" y="1802712"/>
            <a:ext cx="1735161" cy="334282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7" name="Oval 1126">
            <a:extLst>
              <a:ext uri="{FF2B5EF4-FFF2-40B4-BE49-F238E27FC236}">
                <a16:creationId xmlns:a16="http://schemas.microsoft.com/office/drawing/2014/main" id="{AE51AC2A-C4F1-09D4-3A27-FB833264C555}"/>
              </a:ext>
            </a:extLst>
          </p:cNvPr>
          <p:cNvSpPr/>
          <p:nvPr/>
        </p:nvSpPr>
        <p:spPr>
          <a:xfrm>
            <a:off x="1108243" y="1469780"/>
            <a:ext cx="149961" cy="14996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31" name="Oval 1130">
            <a:extLst>
              <a:ext uri="{FF2B5EF4-FFF2-40B4-BE49-F238E27FC236}">
                <a16:creationId xmlns:a16="http://schemas.microsoft.com/office/drawing/2014/main" id="{94BA51C1-8060-5D0D-4BCA-7491B912E548}"/>
              </a:ext>
            </a:extLst>
          </p:cNvPr>
          <p:cNvSpPr/>
          <p:nvPr/>
        </p:nvSpPr>
        <p:spPr>
          <a:xfrm>
            <a:off x="1164376" y="152739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2</a:t>
            </a:r>
          </a:p>
        </p:txBody>
      </p:sp>
      <p:cxnSp>
        <p:nvCxnSpPr>
          <p:cNvPr id="1147" name="Straight Arrow Connector 1146">
            <a:extLst>
              <a:ext uri="{FF2B5EF4-FFF2-40B4-BE49-F238E27FC236}">
                <a16:creationId xmlns:a16="http://schemas.microsoft.com/office/drawing/2014/main" id="{1D074DBB-F190-D314-1B06-B010E5BA03B5}"/>
              </a:ext>
            </a:extLst>
          </p:cNvPr>
          <p:cNvCxnSpPr>
            <a:cxnSpLocks/>
          </p:cNvCxnSpPr>
          <p:nvPr/>
        </p:nvCxnSpPr>
        <p:spPr>
          <a:xfrm>
            <a:off x="218501" y="4811468"/>
            <a:ext cx="34430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8" name="TextBox 1147">
            <a:extLst>
              <a:ext uri="{FF2B5EF4-FFF2-40B4-BE49-F238E27FC236}">
                <a16:creationId xmlns:a16="http://schemas.microsoft.com/office/drawing/2014/main" id="{B1086A9F-6672-5771-FED3-2242F006CB08}"/>
              </a:ext>
            </a:extLst>
          </p:cNvPr>
          <p:cNvSpPr txBox="1"/>
          <p:nvPr/>
        </p:nvSpPr>
        <p:spPr>
          <a:xfrm>
            <a:off x="562806" y="4691437"/>
            <a:ext cx="899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Job Init</a:t>
            </a:r>
          </a:p>
        </p:txBody>
      </p:sp>
      <p:cxnSp>
        <p:nvCxnSpPr>
          <p:cNvPr id="1149" name="Straight Arrow Connector 1148">
            <a:extLst>
              <a:ext uri="{FF2B5EF4-FFF2-40B4-BE49-F238E27FC236}">
                <a16:creationId xmlns:a16="http://schemas.microsoft.com/office/drawing/2014/main" id="{4B7DCD21-5A61-60EF-0CC9-C0D828CDE361}"/>
              </a:ext>
            </a:extLst>
          </p:cNvPr>
          <p:cNvCxnSpPr>
            <a:cxnSpLocks/>
          </p:cNvCxnSpPr>
          <p:nvPr/>
        </p:nvCxnSpPr>
        <p:spPr>
          <a:xfrm>
            <a:off x="1462884" y="4811468"/>
            <a:ext cx="34430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0" name="TextBox 1149">
            <a:extLst>
              <a:ext uri="{FF2B5EF4-FFF2-40B4-BE49-F238E27FC236}">
                <a16:creationId xmlns:a16="http://schemas.microsoft.com/office/drawing/2014/main" id="{075E2A83-0A52-66C6-1581-CD1FECC3ECC3}"/>
              </a:ext>
            </a:extLst>
          </p:cNvPr>
          <p:cNvSpPr txBox="1"/>
          <p:nvPr/>
        </p:nvSpPr>
        <p:spPr>
          <a:xfrm>
            <a:off x="1812951" y="4691437"/>
            <a:ext cx="12442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History Server</a:t>
            </a:r>
          </a:p>
        </p:txBody>
      </p:sp>
      <p:cxnSp>
        <p:nvCxnSpPr>
          <p:cNvPr id="1151" name="Straight Arrow Connector 1150">
            <a:extLst>
              <a:ext uri="{FF2B5EF4-FFF2-40B4-BE49-F238E27FC236}">
                <a16:creationId xmlns:a16="http://schemas.microsoft.com/office/drawing/2014/main" id="{1E4399FE-D77E-66D9-4E3B-5F67E24DAC19}"/>
              </a:ext>
            </a:extLst>
          </p:cNvPr>
          <p:cNvCxnSpPr>
            <a:cxnSpLocks/>
          </p:cNvCxnSpPr>
          <p:nvPr/>
        </p:nvCxnSpPr>
        <p:spPr>
          <a:xfrm>
            <a:off x="3067444" y="4811468"/>
            <a:ext cx="34430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2" name="TextBox 1151">
            <a:extLst>
              <a:ext uri="{FF2B5EF4-FFF2-40B4-BE49-F238E27FC236}">
                <a16:creationId xmlns:a16="http://schemas.microsoft.com/office/drawing/2014/main" id="{A64BB1E3-448D-D4E4-203B-EFC8C96C18A2}"/>
              </a:ext>
            </a:extLst>
          </p:cNvPr>
          <p:cNvSpPr txBox="1"/>
          <p:nvPr/>
        </p:nvSpPr>
        <p:spPr>
          <a:xfrm>
            <a:off x="3407741" y="4691437"/>
            <a:ext cx="9076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Spark Web UI</a:t>
            </a:r>
          </a:p>
        </p:txBody>
      </p:sp>
    </p:spTree>
    <p:extLst>
      <p:ext uri="{BB962C8B-B14F-4D97-AF65-F5344CB8AC3E}">
        <p14:creationId xmlns:p14="http://schemas.microsoft.com/office/powerpoint/2010/main" val="809275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2916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34876</TotalTime>
  <Words>249</Words>
  <Application>Microsoft Macintosh PowerPoint</Application>
  <PresentationFormat>On-screen Show (16:9)</PresentationFormat>
  <Paragraphs>121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Jungsub Shin</cp:lastModifiedBy>
  <cp:revision>4896</cp:revision>
  <dcterms:created xsi:type="dcterms:W3CDTF">2006-10-05T04:04:58Z</dcterms:created>
  <dcterms:modified xsi:type="dcterms:W3CDTF">2023-07-18T17:08:18Z</dcterms:modified>
</cp:coreProperties>
</file>