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31" r:id="rId2"/>
    <p:sldId id="432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87" d="100"/>
          <a:sy n="187" d="100"/>
        </p:scale>
        <p:origin x="3738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20862A5-CAC1-40EF-A0A8-D683C031C3F1}"/>
              </a:ext>
            </a:extLst>
          </p:cNvPr>
          <p:cNvSpPr/>
          <p:nvPr/>
        </p:nvSpPr>
        <p:spPr>
          <a:xfrm>
            <a:off x="3498530" y="1734207"/>
            <a:ext cx="1505518" cy="2493727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K8s Worker Node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504AD98-B57A-4786-ADD8-37D7F283D7CB}"/>
              </a:ext>
            </a:extLst>
          </p:cNvPr>
          <p:cNvSpPr/>
          <p:nvPr/>
        </p:nvSpPr>
        <p:spPr>
          <a:xfrm>
            <a:off x="3635896" y="2848414"/>
            <a:ext cx="1230786" cy="1091488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kubelet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B2E855D-5EB2-41A1-9788-81740876B3E4}"/>
              </a:ext>
            </a:extLst>
          </p:cNvPr>
          <p:cNvSpPr/>
          <p:nvPr/>
        </p:nvSpPr>
        <p:spPr>
          <a:xfrm>
            <a:off x="3714774" y="3363838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cAdvisor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BAFD8A4-8C37-48B1-9F08-A349F141FD82}"/>
              </a:ext>
            </a:extLst>
          </p:cNvPr>
          <p:cNvSpPr/>
          <p:nvPr/>
        </p:nvSpPr>
        <p:spPr>
          <a:xfrm>
            <a:off x="3714774" y="2920422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:10250/stats/*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F2AF990-FFE6-4D5E-955D-2998EA176AED}"/>
              </a:ext>
            </a:extLst>
          </p:cNvPr>
          <p:cNvSpPr/>
          <p:nvPr/>
        </p:nvSpPr>
        <p:spPr>
          <a:xfrm>
            <a:off x="3635896" y="2355726"/>
            <a:ext cx="1230786" cy="360181"/>
          </a:xfrm>
          <a:prstGeom prst="roundRect">
            <a:avLst>
              <a:gd name="adj" fmla="val 17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K8s Metric </a:t>
            </a:r>
          </a:p>
          <a:p>
            <a:pPr algn="ctr"/>
            <a:r>
              <a:rPr lang="en-US" altLang="ko-KR" sz="1000" b="1"/>
              <a:t>Server Pod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D2863DF-5D92-4312-A514-565C30474260}"/>
              </a:ext>
            </a:extLst>
          </p:cNvPr>
          <p:cNvSpPr/>
          <p:nvPr/>
        </p:nvSpPr>
        <p:spPr>
          <a:xfrm>
            <a:off x="5226722" y="2211710"/>
            <a:ext cx="1505518" cy="2016224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K8s Worker Node</a:t>
            </a:r>
            <a:endParaRPr lang="ko-KR" altLang="en-US" sz="1000" b="1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2E71FCB-9222-4E31-B407-B901BFD0539C}"/>
              </a:ext>
            </a:extLst>
          </p:cNvPr>
          <p:cNvSpPr/>
          <p:nvPr/>
        </p:nvSpPr>
        <p:spPr>
          <a:xfrm>
            <a:off x="5364088" y="2848414"/>
            <a:ext cx="1230786" cy="1091488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kubelet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ECECCE2-F104-45D1-AD23-218FA163509B}"/>
              </a:ext>
            </a:extLst>
          </p:cNvPr>
          <p:cNvSpPr/>
          <p:nvPr/>
        </p:nvSpPr>
        <p:spPr>
          <a:xfrm>
            <a:off x="5442966" y="3363838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cAdvisor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774302E-7CD1-491A-A9AC-A53288978F4F}"/>
              </a:ext>
            </a:extLst>
          </p:cNvPr>
          <p:cNvSpPr/>
          <p:nvPr/>
        </p:nvSpPr>
        <p:spPr>
          <a:xfrm>
            <a:off x="5442966" y="2920422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:10250/stats/*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6C601E7-6E5D-40AF-94DA-8660409B9B28}"/>
              </a:ext>
            </a:extLst>
          </p:cNvPr>
          <p:cNvSpPr/>
          <p:nvPr/>
        </p:nvSpPr>
        <p:spPr>
          <a:xfrm>
            <a:off x="5364088" y="2355726"/>
            <a:ext cx="1230786" cy="360181"/>
          </a:xfrm>
          <a:prstGeom prst="roundRect">
            <a:avLst>
              <a:gd name="adj" fmla="val 17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Pod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0BA3900-AA29-45FD-BB82-A6A705B58407}"/>
              </a:ext>
            </a:extLst>
          </p:cNvPr>
          <p:cNvSpPr/>
          <p:nvPr/>
        </p:nvSpPr>
        <p:spPr>
          <a:xfrm>
            <a:off x="1770338" y="1225549"/>
            <a:ext cx="1505518" cy="3002385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K8s Master Node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B92038E-C1E8-4767-980D-F777AFB3018D}"/>
              </a:ext>
            </a:extLst>
          </p:cNvPr>
          <p:cNvSpPr/>
          <p:nvPr/>
        </p:nvSpPr>
        <p:spPr>
          <a:xfrm>
            <a:off x="1907704" y="2848414"/>
            <a:ext cx="1230786" cy="1091488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kubelet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3FF9702-8BFC-4DAD-9626-72588CF028C8}"/>
              </a:ext>
            </a:extLst>
          </p:cNvPr>
          <p:cNvSpPr/>
          <p:nvPr/>
        </p:nvSpPr>
        <p:spPr>
          <a:xfrm>
            <a:off x="1986582" y="3363838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cAdvisor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2C10855-18F5-4FFA-9A6D-65DE7B3B0F9B}"/>
              </a:ext>
            </a:extLst>
          </p:cNvPr>
          <p:cNvSpPr/>
          <p:nvPr/>
        </p:nvSpPr>
        <p:spPr>
          <a:xfrm>
            <a:off x="1986582" y="2920422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:10250/stats/*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A8C0764-F67C-4661-A458-32A4331D2E57}"/>
              </a:ext>
            </a:extLst>
          </p:cNvPr>
          <p:cNvSpPr/>
          <p:nvPr/>
        </p:nvSpPr>
        <p:spPr>
          <a:xfrm>
            <a:off x="1907704" y="1851670"/>
            <a:ext cx="1230786" cy="864238"/>
          </a:xfrm>
          <a:prstGeom prst="roundRect">
            <a:avLst>
              <a:gd name="adj" fmla="val 80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K8s Controller </a:t>
            </a:r>
          </a:p>
          <a:p>
            <a:pPr algn="ctr"/>
            <a:r>
              <a:rPr lang="en-US" altLang="ko-KR" sz="1000" b="1"/>
              <a:t>Manager Pod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A9EF69-2674-49C8-8D4B-8D8D861BA161}"/>
              </a:ext>
            </a:extLst>
          </p:cNvPr>
          <p:cNvSpPr/>
          <p:nvPr/>
        </p:nvSpPr>
        <p:spPr>
          <a:xfrm>
            <a:off x="1907704" y="1363299"/>
            <a:ext cx="1230786" cy="360181"/>
          </a:xfrm>
          <a:prstGeom prst="roundRect">
            <a:avLst>
              <a:gd name="adj" fmla="val 139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K8s API </a:t>
            </a:r>
          </a:p>
          <a:p>
            <a:pPr algn="ctr"/>
            <a:r>
              <a:rPr lang="en-US" altLang="ko-KR" sz="1000" b="1"/>
              <a:t>Server Pod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75F50A1-A82D-4FC8-905F-E61E374CB7BC}"/>
              </a:ext>
            </a:extLst>
          </p:cNvPr>
          <p:cNvSpPr/>
          <p:nvPr/>
        </p:nvSpPr>
        <p:spPr>
          <a:xfrm>
            <a:off x="1986582" y="1923678"/>
            <a:ext cx="1073030" cy="360181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Hoizontal Pod</a:t>
            </a:r>
          </a:p>
          <a:p>
            <a:pPr algn="ctr"/>
            <a:r>
              <a:rPr lang="en-US" altLang="ko-KR" sz="1000"/>
              <a:t>Autoscaler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26C7AB1-D83E-473E-86CA-D50FD600CB77}"/>
              </a:ext>
            </a:extLst>
          </p:cNvPr>
          <p:cNvCxnSpPr>
            <a:cxnSpLocks/>
            <a:stCxn id="71" idx="3"/>
            <a:endCxn id="58" idx="2"/>
          </p:cNvCxnSpPr>
          <p:nvPr/>
        </p:nvCxnSpPr>
        <p:spPr>
          <a:xfrm flipV="1">
            <a:off x="3059612" y="2715907"/>
            <a:ext cx="1191677" cy="34853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DBFA8DD-10F5-4DA9-ADED-4E8B599F3D55}"/>
              </a:ext>
            </a:extLst>
          </p:cNvPr>
          <p:cNvCxnSpPr>
            <a:cxnSpLocks/>
            <a:stCxn id="57" idx="0"/>
            <a:endCxn id="58" idx="2"/>
          </p:cNvCxnSpPr>
          <p:nvPr/>
        </p:nvCxnSpPr>
        <p:spPr>
          <a:xfrm flipV="1">
            <a:off x="4251289" y="2715907"/>
            <a:ext cx="0" cy="204515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9E4471A-440B-4703-8E93-F92FDE4C471B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2523097" y="3208454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01C724A-3AA8-48A6-813D-5827D60A0BBD}"/>
              </a:ext>
            </a:extLst>
          </p:cNvPr>
          <p:cNvCxnSpPr>
            <a:cxnSpLocks/>
            <a:stCxn id="45" idx="0"/>
            <a:endCxn id="57" idx="2"/>
          </p:cNvCxnSpPr>
          <p:nvPr/>
        </p:nvCxnSpPr>
        <p:spPr>
          <a:xfrm flipV="1">
            <a:off x="4251289" y="3208454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440A506-D0D1-446D-BB8A-496B093501A7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flipV="1">
            <a:off x="5979481" y="3208454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8602BF9-F6EF-469D-8118-ACC8B121ECD0}"/>
              </a:ext>
            </a:extLst>
          </p:cNvPr>
          <p:cNvCxnSpPr>
            <a:cxnSpLocks/>
            <a:stCxn id="65" idx="0"/>
            <a:endCxn id="58" idx="2"/>
          </p:cNvCxnSpPr>
          <p:nvPr/>
        </p:nvCxnSpPr>
        <p:spPr>
          <a:xfrm flipH="1" flipV="1">
            <a:off x="4251289" y="2715907"/>
            <a:ext cx="1728192" cy="204515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A17F834-7CF0-4A66-9F18-D41FB25842A7}"/>
              </a:ext>
            </a:extLst>
          </p:cNvPr>
          <p:cNvCxnSpPr>
            <a:cxnSpLocks/>
            <a:stCxn id="106" idx="0"/>
            <a:endCxn id="78" idx="3"/>
          </p:cNvCxnSpPr>
          <p:nvPr/>
        </p:nvCxnSpPr>
        <p:spPr>
          <a:xfrm flipH="1" flipV="1">
            <a:off x="3138490" y="1543390"/>
            <a:ext cx="1112799" cy="3081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BB66EF9-BB24-493F-B23D-8524C9353715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2523097" y="1723480"/>
            <a:ext cx="0" cy="200198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0B4E005-335C-40C6-9F2A-57800016F8E0}"/>
              </a:ext>
            </a:extLst>
          </p:cNvPr>
          <p:cNvSpPr/>
          <p:nvPr/>
        </p:nvSpPr>
        <p:spPr>
          <a:xfrm>
            <a:off x="5364089" y="1363299"/>
            <a:ext cx="1230785" cy="360181"/>
          </a:xfrm>
          <a:prstGeom prst="roundRect">
            <a:avLst>
              <a:gd name="adj" fmla="val 139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kubectl top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8F264A7-65C0-412D-ABB6-C5ADDF479AF6}"/>
              </a:ext>
            </a:extLst>
          </p:cNvPr>
          <p:cNvCxnSpPr>
            <a:cxnSpLocks/>
            <a:stCxn id="78" idx="3"/>
            <a:endCxn id="96" idx="1"/>
          </p:cNvCxnSpPr>
          <p:nvPr/>
        </p:nvCxnSpPr>
        <p:spPr>
          <a:xfrm>
            <a:off x="3138490" y="1543390"/>
            <a:ext cx="2225599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54B9265-C9E3-479E-B3BC-D0B1FB4EBF69}"/>
              </a:ext>
            </a:extLst>
          </p:cNvPr>
          <p:cNvSpPr/>
          <p:nvPr/>
        </p:nvSpPr>
        <p:spPr>
          <a:xfrm>
            <a:off x="3635896" y="1851529"/>
            <a:ext cx="1230786" cy="360181"/>
          </a:xfrm>
          <a:prstGeom prst="roundRect">
            <a:avLst>
              <a:gd name="adj" fmla="val 17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K8s Metric </a:t>
            </a:r>
          </a:p>
          <a:p>
            <a:pPr algn="ctr"/>
            <a:r>
              <a:rPr lang="en-US" altLang="ko-KR" sz="1000"/>
              <a:t>Server Service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D4ECB11-9F26-48AE-BE77-3C530493A7F6}"/>
              </a:ext>
            </a:extLst>
          </p:cNvPr>
          <p:cNvCxnSpPr>
            <a:cxnSpLocks/>
            <a:stCxn id="58" idx="0"/>
            <a:endCxn id="106" idx="2"/>
          </p:cNvCxnSpPr>
          <p:nvPr/>
        </p:nvCxnSpPr>
        <p:spPr>
          <a:xfrm flipV="1">
            <a:off x="4251289" y="2211710"/>
            <a:ext cx="0" cy="144016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BB6A57F-EF0F-4751-9BED-63D6A8A41B0E}"/>
              </a:ext>
            </a:extLst>
          </p:cNvPr>
          <p:cNvCxnSpPr>
            <a:cxnSpLocks/>
            <a:endCxn id="78" idx="2"/>
          </p:cNvCxnSpPr>
          <p:nvPr/>
        </p:nvCxnSpPr>
        <p:spPr>
          <a:xfrm flipH="1" flipV="1">
            <a:off x="2523097" y="1723480"/>
            <a:ext cx="1112800" cy="323826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1954630-E1EA-4A08-B7C8-BDFD04BDC8E7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1799905" y="4413217"/>
            <a:ext cx="333791" cy="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EF0B2F4-2B5E-4271-9948-0CFF360D217D}"/>
              </a:ext>
            </a:extLst>
          </p:cNvPr>
          <p:cNvSpPr txBox="1"/>
          <p:nvPr/>
        </p:nvSpPr>
        <p:spPr>
          <a:xfrm>
            <a:off x="2133696" y="4274718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Metric</a:t>
            </a:r>
            <a:endParaRPr lang="ko-KR" altLang="en-US" sz="12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C71578-7DE1-45DF-8E1A-B1B48E6495A0}"/>
              </a:ext>
            </a:extLst>
          </p:cNvPr>
          <p:cNvSpPr txBox="1"/>
          <p:nvPr/>
        </p:nvSpPr>
        <p:spPr>
          <a:xfrm>
            <a:off x="3513130" y="1323235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Regist </a:t>
            </a:r>
          </a:p>
          <a:p>
            <a:r>
              <a:rPr lang="en-US" altLang="ko-KR" sz="1000" b="1"/>
              <a:t>metrics.k8s.io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283744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97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45599</TotalTime>
  <Words>60</Words>
  <Application>Microsoft Office PowerPoint</Application>
  <PresentationFormat>화면 슬라이드 쇼(16:9)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6112</cp:revision>
  <dcterms:created xsi:type="dcterms:W3CDTF">2006-10-05T04:04:58Z</dcterms:created>
  <dcterms:modified xsi:type="dcterms:W3CDTF">2020-10-07T14:17:30Z</dcterms:modified>
</cp:coreProperties>
</file>