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1275" autoAdjust="0"/>
  </p:normalViewPr>
  <p:slideViewPr>
    <p:cSldViewPr>
      <p:cViewPr>
        <p:scale>
          <a:sx n="125" d="100"/>
          <a:sy n="125" d="100"/>
        </p:scale>
        <p:origin x="2862" y="5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1439292" y="987574"/>
            <a:ext cx="3102942" cy="1728191"/>
          </a:xfrm>
          <a:prstGeom prst="roundRect">
            <a:avLst>
              <a:gd name="adj" fmla="val 5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Index A</a:t>
            </a:r>
            <a:endParaRPr lang="ko-KR" altLang="en-US" sz="16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BF3AB93-912E-49B1-891B-3F6B9035BA68}"/>
              </a:ext>
            </a:extLst>
          </p:cNvPr>
          <p:cNvSpPr/>
          <p:nvPr/>
        </p:nvSpPr>
        <p:spPr>
          <a:xfrm>
            <a:off x="1511300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A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4E37861-8B06-4B07-B980-DD61E11A93D5}"/>
              </a:ext>
            </a:extLst>
          </p:cNvPr>
          <p:cNvSpPr/>
          <p:nvPr/>
        </p:nvSpPr>
        <p:spPr>
          <a:xfrm>
            <a:off x="3023468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B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B6AF90C-EF34-47EC-9999-C3D385E7047A}"/>
              </a:ext>
            </a:extLst>
          </p:cNvPr>
          <p:cNvSpPr/>
          <p:nvPr/>
        </p:nvSpPr>
        <p:spPr>
          <a:xfrm>
            <a:off x="1583308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A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2669E1C-1824-4770-9F2C-AE9F36BDC312}"/>
              </a:ext>
            </a:extLst>
          </p:cNvPr>
          <p:cNvSpPr/>
          <p:nvPr/>
        </p:nvSpPr>
        <p:spPr>
          <a:xfrm>
            <a:off x="1583308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4695A8-7F88-466E-B670-989F13F7514A}"/>
              </a:ext>
            </a:extLst>
          </p:cNvPr>
          <p:cNvSpPr/>
          <p:nvPr/>
        </p:nvSpPr>
        <p:spPr>
          <a:xfrm>
            <a:off x="3095476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A41DE29-7A02-43E1-827C-FEAF651B58EC}"/>
              </a:ext>
            </a:extLst>
          </p:cNvPr>
          <p:cNvSpPr/>
          <p:nvPr/>
        </p:nvSpPr>
        <p:spPr>
          <a:xfrm>
            <a:off x="3095476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D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C11A52E-5F11-4B60-AF02-05A4C5212488}"/>
              </a:ext>
            </a:extLst>
          </p:cNvPr>
          <p:cNvSpPr/>
          <p:nvPr/>
        </p:nvSpPr>
        <p:spPr>
          <a:xfrm>
            <a:off x="4644008" y="987574"/>
            <a:ext cx="3102942" cy="1728191"/>
          </a:xfrm>
          <a:prstGeom prst="roundRect">
            <a:avLst>
              <a:gd name="adj" fmla="val 5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Index B</a:t>
            </a:r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169F88D-81B3-4B0E-8CB6-D77F45CB743D}"/>
              </a:ext>
            </a:extLst>
          </p:cNvPr>
          <p:cNvSpPr/>
          <p:nvPr/>
        </p:nvSpPr>
        <p:spPr>
          <a:xfrm>
            <a:off x="4716016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C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31C80E6-67AC-4447-A22C-1AE23560281C}"/>
              </a:ext>
            </a:extLst>
          </p:cNvPr>
          <p:cNvSpPr/>
          <p:nvPr/>
        </p:nvSpPr>
        <p:spPr>
          <a:xfrm>
            <a:off x="6228184" y="1059581"/>
            <a:ext cx="1440160" cy="1296144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Type D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72DBEBF-87B1-4D0A-A1E6-E50A0FAC5196}"/>
              </a:ext>
            </a:extLst>
          </p:cNvPr>
          <p:cNvSpPr/>
          <p:nvPr/>
        </p:nvSpPr>
        <p:spPr>
          <a:xfrm>
            <a:off x="4788024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E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C3599A6-CC70-4DD5-B1CC-8A0F33A6C8AB}"/>
              </a:ext>
            </a:extLst>
          </p:cNvPr>
          <p:cNvSpPr/>
          <p:nvPr/>
        </p:nvSpPr>
        <p:spPr>
          <a:xfrm>
            <a:off x="4788024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F</a:t>
            </a:r>
            <a:endParaRPr lang="ko-KR" altLang="en-US" sz="12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0BA836-D66E-4602-ABE8-330C4DF6D43D}"/>
              </a:ext>
            </a:extLst>
          </p:cNvPr>
          <p:cNvSpPr/>
          <p:nvPr/>
        </p:nvSpPr>
        <p:spPr>
          <a:xfrm>
            <a:off x="6300192" y="1131589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G</a:t>
            </a:r>
            <a:endParaRPr lang="ko-KR" altLang="en-US" sz="12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89C346C-2D77-4897-9531-8CA14AD23828}"/>
              </a:ext>
            </a:extLst>
          </p:cNvPr>
          <p:cNvSpPr/>
          <p:nvPr/>
        </p:nvSpPr>
        <p:spPr>
          <a:xfrm>
            <a:off x="6300192" y="1602334"/>
            <a:ext cx="1296144" cy="398738"/>
          </a:xfrm>
          <a:prstGeom prst="roundRect">
            <a:avLst>
              <a:gd name="adj" fmla="val 9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Document 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504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Shard, Replica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2867E3-B78D-4008-99DB-3F2155283B69}"/>
              </a:ext>
            </a:extLst>
          </p:cNvPr>
          <p:cNvSpPr/>
          <p:nvPr/>
        </p:nvSpPr>
        <p:spPr>
          <a:xfrm>
            <a:off x="1115616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A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FCE47E-DA64-4315-ABE5-0BAC6F3BD6A4}"/>
              </a:ext>
            </a:extLst>
          </p:cNvPr>
          <p:cNvSpPr/>
          <p:nvPr/>
        </p:nvSpPr>
        <p:spPr>
          <a:xfrm>
            <a:off x="1263387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A05802-A444-4E79-B69F-BC0992B3B48E}"/>
              </a:ext>
            </a:extLst>
          </p:cNvPr>
          <p:cNvSpPr/>
          <p:nvPr/>
        </p:nvSpPr>
        <p:spPr>
          <a:xfrm>
            <a:off x="1753441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B83503-B3C5-459B-A386-B7E115E42F40}"/>
              </a:ext>
            </a:extLst>
          </p:cNvPr>
          <p:cNvSpPr/>
          <p:nvPr/>
        </p:nvSpPr>
        <p:spPr>
          <a:xfrm>
            <a:off x="2218825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AB7E39-9797-4FCC-9427-8BD44C556298}"/>
              </a:ext>
            </a:extLst>
          </p:cNvPr>
          <p:cNvSpPr/>
          <p:nvPr/>
        </p:nvSpPr>
        <p:spPr>
          <a:xfrm>
            <a:off x="2923817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B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D1AFB3-A37D-4529-952D-071011F17327}"/>
              </a:ext>
            </a:extLst>
          </p:cNvPr>
          <p:cNvSpPr/>
          <p:nvPr/>
        </p:nvSpPr>
        <p:spPr>
          <a:xfrm>
            <a:off x="3071588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7D5739-965A-41D1-9DC6-14D469BC4542}"/>
              </a:ext>
            </a:extLst>
          </p:cNvPr>
          <p:cNvSpPr/>
          <p:nvPr/>
        </p:nvSpPr>
        <p:spPr>
          <a:xfrm>
            <a:off x="3561642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40D984-6984-43C8-9207-C8F15EF019DC}"/>
              </a:ext>
            </a:extLst>
          </p:cNvPr>
          <p:cNvSpPr/>
          <p:nvPr/>
        </p:nvSpPr>
        <p:spPr>
          <a:xfrm>
            <a:off x="4027026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D15C7A-9104-4B9F-96C8-08D440CC537C}"/>
              </a:ext>
            </a:extLst>
          </p:cNvPr>
          <p:cNvSpPr/>
          <p:nvPr/>
        </p:nvSpPr>
        <p:spPr>
          <a:xfrm>
            <a:off x="4732018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C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B9702D-C8ED-420C-907F-5F3A9C357623}"/>
              </a:ext>
            </a:extLst>
          </p:cNvPr>
          <p:cNvSpPr/>
          <p:nvPr/>
        </p:nvSpPr>
        <p:spPr>
          <a:xfrm>
            <a:off x="4879789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2C01D36-5A13-4AD0-8F96-81915A4089A0}"/>
              </a:ext>
            </a:extLst>
          </p:cNvPr>
          <p:cNvSpPr/>
          <p:nvPr/>
        </p:nvSpPr>
        <p:spPr>
          <a:xfrm>
            <a:off x="5369843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8615B4-DFFF-49F7-B80D-DAF7653324A4}"/>
              </a:ext>
            </a:extLst>
          </p:cNvPr>
          <p:cNvSpPr/>
          <p:nvPr/>
        </p:nvSpPr>
        <p:spPr>
          <a:xfrm>
            <a:off x="6540932" y="915566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CC0A13-BEFB-4C67-9FE6-9F8E3087DC42}"/>
              </a:ext>
            </a:extLst>
          </p:cNvPr>
          <p:cNvSpPr/>
          <p:nvPr/>
        </p:nvSpPr>
        <p:spPr>
          <a:xfrm>
            <a:off x="6685989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3DF50A-D111-45B7-9DBC-20B34097FCDE}"/>
              </a:ext>
            </a:extLst>
          </p:cNvPr>
          <p:cNvSpPr/>
          <p:nvPr/>
        </p:nvSpPr>
        <p:spPr>
          <a:xfrm>
            <a:off x="7151373" y="1059582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77981F-402F-418C-95CE-B3DB11460E5E}"/>
              </a:ext>
            </a:extLst>
          </p:cNvPr>
          <p:cNvSpPr/>
          <p:nvPr/>
        </p:nvSpPr>
        <p:spPr>
          <a:xfrm>
            <a:off x="1115616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A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4BCCE2E-8336-4F83-8512-75C57A598305}"/>
              </a:ext>
            </a:extLst>
          </p:cNvPr>
          <p:cNvSpPr/>
          <p:nvPr/>
        </p:nvSpPr>
        <p:spPr>
          <a:xfrm>
            <a:off x="1263387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F25E210-3AF7-47F9-9057-0ED4E7A871DD}"/>
              </a:ext>
            </a:extLst>
          </p:cNvPr>
          <p:cNvSpPr/>
          <p:nvPr/>
        </p:nvSpPr>
        <p:spPr>
          <a:xfrm>
            <a:off x="1753441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66E99FB-EF79-446D-9AB6-D1E8F47905E4}"/>
              </a:ext>
            </a:extLst>
          </p:cNvPr>
          <p:cNvSpPr/>
          <p:nvPr/>
        </p:nvSpPr>
        <p:spPr>
          <a:xfrm>
            <a:off x="2218825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410E245-226F-46C7-9553-5B6BD3E0C281}"/>
              </a:ext>
            </a:extLst>
          </p:cNvPr>
          <p:cNvSpPr/>
          <p:nvPr/>
        </p:nvSpPr>
        <p:spPr>
          <a:xfrm>
            <a:off x="2923817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B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95405D-1A28-46C4-B13B-300AC42AED6B}"/>
              </a:ext>
            </a:extLst>
          </p:cNvPr>
          <p:cNvSpPr/>
          <p:nvPr/>
        </p:nvSpPr>
        <p:spPr>
          <a:xfrm>
            <a:off x="3071588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A17711-A2B4-4345-9E12-D499424F8463}"/>
              </a:ext>
            </a:extLst>
          </p:cNvPr>
          <p:cNvSpPr/>
          <p:nvPr/>
        </p:nvSpPr>
        <p:spPr>
          <a:xfrm>
            <a:off x="3561642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C4EE422-5448-4217-BD2E-D6B36D2FE000}"/>
              </a:ext>
            </a:extLst>
          </p:cNvPr>
          <p:cNvSpPr/>
          <p:nvPr/>
        </p:nvSpPr>
        <p:spPr>
          <a:xfrm>
            <a:off x="4027026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8F376EF-DE01-46D1-9CE4-9D2E5EBDF7AA}"/>
              </a:ext>
            </a:extLst>
          </p:cNvPr>
          <p:cNvSpPr/>
          <p:nvPr/>
        </p:nvSpPr>
        <p:spPr>
          <a:xfrm>
            <a:off x="4732018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C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EA8EAAF-B3CF-4778-A433-9E8C8808FE4F}"/>
              </a:ext>
            </a:extLst>
          </p:cNvPr>
          <p:cNvSpPr/>
          <p:nvPr/>
        </p:nvSpPr>
        <p:spPr>
          <a:xfrm>
            <a:off x="4879789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0086CE-99BD-480D-99DB-51C0F8C4E4D6}"/>
              </a:ext>
            </a:extLst>
          </p:cNvPr>
          <p:cNvSpPr/>
          <p:nvPr/>
        </p:nvSpPr>
        <p:spPr>
          <a:xfrm>
            <a:off x="5369843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7D1D56E-8344-4EC7-A3FA-52DEE4F252DF}"/>
              </a:ext>
            </a:extLst>
          </p:cNvPr>
          <p:cNvSpPr/>
          <p:nvPr/>
        </p:nvSpPr>
        <p:spPr>
          <a:xfrm>
            <a:off x="6540932" y="2931790"/>
            <a:ext cx="1600178" cy="1440160"/>
          </a:xfrm>
          <a:prstGeom prst="roundRect">
            <a:avLst>
              <a:gd name="adj" fmla="val 5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Node D</a:t>
            </a:r>
            <a:endParaRPr lang="ko-KR" altLang="en-US" sz="14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27D38C-3871-432D-A8FA-65DE22CEAE1C}"/>
              </a:ext>
            </a:extLst>
          </p:cNvPr>
          <p:cNvSpPr/>
          <p:nvPr/>
        </p:nvSpPr>
        <p:spPr>
          <a:xfrm>
            <a:off x="6685989" y="3075806"/>
            <a:ext cx="360040" cy="353194"/>
          </a:xfrm>
          <a:prstGeom prst="roundRect">
            <a:avLst>
              <a:gd name="adj" fmla="val 10183"/>
            </a:avLst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612F4B3-D6E8-4C2C-B2DC-3D341875C7F1}"/>
              </a:ext>
            </a:extLst>
          </p:cNvPr>
          <p:cNvSpPr/>
          <p:nvPr/>
        </p:nvSpPr>
        <p:spPr>
          <a:xfrm>
            <a:off x="7151373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F89824B-D407-464D-95D5-A387BC292E9A}"/>
              </a:ext>
            </a:extLst>
          </p:cNvPr>
          <p:cNvSpPr/>
          <p:nvPr/>
        </p:nvSpPr>
        <p:spPr>
          <a:xfrm>
            <a:off x="4345097" y="2508620"/>
            <a:ext cx="578065" cy="2880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0C78FD-AE71-4AD1-9BF4-670906FDC92B}"/>
              </a:ext>
            </a:extLst>
          </p:cNvPr>
          <p:cNvCxnSpPr>
            <a:cxnSpLocks/>
          </p:cNvCxnSpPr>
          <p:nvPr/>
        </p:nvCxnSpPr>
        <p:spPr>
          <a:xfrm flipH="1" flipV="1">
            <a:off x="4634130" y="2859782"/>
            <a:ext cx="1784425" cy="1586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96C143C-8363-415F-997B-428E0CBB4497}"/>
              </a:ext>
            </a:extLst>
          </p:cNvPr>
          <p:cNvCxnSpPr>
            <a:cxnSpLocks/>
          </p:cNvCxnSpPr>
          <p:nvPr/>
        </p:nvCxnSpPr>
        <p:spPr>
          <a:xfrm flipV="1">
            <a:off x="4645659" y="2859782"/>
            <a:ext cx="1772896" cy="1586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1B7A57-170D-4785-9349-A34807E35C31}"/>
              </a:ext>
            </a:extLst>
          </p:cNvPr>
          <p:cNvSpPr/>
          <p:nvPr/>
        </p:nvSpPr>
        <p:spPr>
          <a:xfrm>
            <a:off x="7616757" y="3075806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C02A0D-362C-4B30-B108-5294BFC48AF4}"/>
              </a:ext>
            </a:extLst>
          </p:cNvPr>
          <p:cNvCxnSpPr>
            <a:cxnSpLocks/>
          </p:cNvCxnSpPr>
          <p:nvPr/>
        </p:nvCxnSpPr>
        <p:spPr>
          <a:xfrm>
            <a:off x="4387066" y="3363838"/>
            <a:ext cx="32296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C5AEB6-A0F0-45CF-9429-D6A46411B6FB}"/>
              </a:ext>
            </a:extLst>
          </p:cNvPr>
          <p:cNvCxnSpPr>
            <a:cxnSpLocks/>
            <a:stCxn id="61" idx="2"/>
            <a:endCxn id="66" idx="3"/>
          </p:cNvCxnSpPr>
          <p:nvPr/>
        </p:nvCxnSpPr>
        <p:spPr>
          <a:xfrm flipH="1">
            <a:off x="3431628" y="3429000"/>
            <a:ext cx="3434381" cy="2948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DF30625-E160-48B9-80B5-F556BC3B1011}"/>
              </a:ext>
            </a:extLst>
          </p:cNvPr>
          <p:cNvSpPr/>
          <p:nvPr/>
        </p:nvSpPr>
        <p:spPr>
          <a:xfrm>
            <a:off x="3071588" y="3547281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082E838-3BD3-41CE-822A-EF6CEA02660D}"/>
              </a:ext>
            </a:extLst>
          </p:cNvPr>
          <p:cNvSpPr/>
          <p:nvPr/>
        </p:nvSpPr>
        <p:spPr>
          <a:xfrm>
            <a:off x="1263387" y="4524044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129D2-FE8F-45D2-AED9-6C91E9FB94C5}"/>
              </a:ext>
            </a:extLst>
          </p:cNvPr>
          <p:cNvSpPr txBox="1"/>
          <p:nvPr/>
        </p:nvSpPr>
        <p:spPr>
          <a:xfrm>
            <a:off x="1623427" y="4546752"/>
            <a:ext cx="1334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Primary Shard</a:t>
            </a:r>
            <a:endParaRPr lang="ko-KR" altLang="en-US" sz="14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F78744A-F0C7-4539-AE52-7B80E6CC602A}"/>
              </a:ext>
            </a:extLst>
          </p:cNvPr>
          <p:cNvSpPr/>
          <p:nvPr/>
        </p:nvSpPr>
        <p:spPr>
          <a:xfrm>
            <a:off x="3037510" y="4524044"/>
            <a:ext cx="360040" cy="353194"/>
          </a:xfrm>
          <a:prstGeom prst="roundRect">
            <a:avLst>
              <a:gd name="adj" fmla="val 1018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30511-29E2-425C-8CDF-BE4B9C49DD59}"/>
              </a:ext>
            </a:extLst>
          </p:cNvPr>
          <p:cNvSpPr txBox="1"/>
          <p:nvPr/>
        </p:nvSpPr>
        <p:spPr>
          <a:xfrm>
            <a:off x="3397550" y="4546752"/>
            <a:ext cx="75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Replica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979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32524</TotalTime>
  <Words>82</Words>
  <Application>Microsoft Office PowerPoint</Application>
  <PresentationFormat>화면 슬라이드 쇼(16:9)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Data Structure</vt:lpstr>
      <vt:lpstr>Shard, Replica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4688</cp:revision>
  <dcterms:created xsi:type="dcterms:W3CDTF">2006-10-05T04:04:58Z</dcterms:created>
  <dcterms:modified xsi:type="dcterms:W3CDTF">2020-05-07T14:42:02Z</dcterms:modified>
</cp:coreProperties>
</file>