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1584" y="-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GitOps Pipeline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0CA4CE-2DF4-42CD-8968-98694C39F3AB}"/>
              </a:ext>
            </a:extLst>
          </p:cNvPr>
          <p:cNvCxnSpPr>
            <a:cxnSpLocks/>
          </p:cNvCxnSpPr>
          <p:nvPr/>
        </p:nvCxnSpPr>
        <p:spPr>
          <a:xfrm>
            <a:off x="6660232" y="-536721"/>
            <a:ext cx="1512168" cy="3805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604BF0D-C075-4DCD-925D-8B4DAEEF7C30}"/>
              </a:ext>
            </a:extLst>
          </p:cNvPr>
          <p:cNvSpPr txBox="1"/>
          <p:nvPr/>
        </p:nvSpPr>
        <p:spPr>
          <a:xfrm>
            <a:off x="5786414" y="1357583"/>
            <a:ext cx="15482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4) Container Image Push Hook</a:t>
            </a:r>
            <a:endParaRPr lang="ko-KR" altLang="en-US" sz="10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3379D5-F0B2-4235-AA71-857DD4F863A4}"/>
              </a:ext>
            </a:extLst>
          </p:cNvPr>
          <p:cNvSpPr/>
          <p:nvPr/>
        </p:nvSpPr>
        <p:spPr>
          <a:xfrm>
            <a:off x="7170656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 Updater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911BDE-C4E8-495E-BF31-94D24FF06259}"/>
              </a:ext>
            </a:extLst>
          </p:cNvPr>
          <p:cNvSpPr/>
          <p:nvPr/>
        </p:nvSpPr>
        <p:spPr>
          <a:xfrm>
            <a:off x="4664828" y="2746361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Deploy</a:t>
            </a:r>
          </a:p>
          <a:p>
            <a:pPr algn="ctr"/>
            <a:r>
              <a:rPr lang="en-US" altLang="ko-KR" sz="1200"/>
              <a:t>Operator</a:t>
            </a:r>
            <a:endParaRPr lang="ko-KR" altLang="en-US" sz="12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7E3502-7632-4463-9954-68186D3D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1349108"/>
            <a:ext cx="683472" cy="7897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1E12AD-A244-421D-8636-ED8DA65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639523"/>
            <a:ext cx="683472" cy="789740"/>
          </a:xfrm>
          <a:prstGeom prst="rect">
            <a:avLst/>
          </a:prstGeom>
        </p:spPr>
      </p:pic>
      <p:sp>
        <p:nvSpPr>
          <p:cNvPr id="22" name="원통형 21">
            <a:extLst>
              <a:ext uri="{FF2B5EF4-FFF2-40B4-BE49-F238E27FC236}">
                <a16:creationId xmlns:a16="http://schemas.microsoft.com/office/drawing/2014/main" id="{E9CD802C-7840-4B46-A67D-E3744A843843}"/>
              </a:ext>
            </a:extLst>
          </p:cNvPr>
          <p:cNvSpPr/>
          <p:nvPr/>
        </p:nvSpPr>
        <p:spPr>
          <a:xfrm>
            <a:off x="2159000" y="1425975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Application 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D874BFE5-BF34-48D0-9CC7-BB51013EFCA8}"/>
              </a:ext>
            </a:extLst>
          </p:cNvPr>
          <p:cNvSpPr/>
          <p:nvPr/>
        </p:nvSpPr>
        <p:spPr>
          <a:xfrm>
            <a:off x="2159000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90CAF6-DE96-431B-B6BE-08E37FC068AC}"/>
              </a:ext>
            </a:extLst>
          </p:cNvPr>
          <p:cNvSpPr/>
          <p:nvPr/>
        </p:nvSpPr>
        <p:spPr>
          <a:xfrm>
            <a:off x="4664828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</a:t>
            </a:r>
          </a:p>
          <a:p>
            <a:pPr algn="ctr"/>
            <a:r>
              <a:rPr lang="en-US" altLang="ko-KR" sz="1200"/>
              <a:t>Image Builder</a:t>
            </a:r>
            <a:endParaRPr lang="ko-KR" altLang="en-US" sz="1200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6077A3CE-9CA0-41E9-AE1A-63F5BFC4D7A1}"/>
              </a:ext>
            </a:extLst>
          </p:cNvPr>
          <p:cNvSpPr/>
          <p:nvPr/>
        </p:nvSpPr>
        <p:spPr>
          <a:xfrm>
            <a:off x="7170656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 </a:t>
            </a:r>
          </a:p>
          <a:p>
            <a:pPr algn="ctr"/>
            <a:r>
              <a:rPr lang="en-US" altLang="ko-KR" sz="1200"/>
              <a:t>Image Repo</a:t>
            </a:r>
            <a:endParaRPr lang="ko-KR" altLang="en-US" sz="12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A8657-2C5C-410E-8C5C-06E76E755275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1017344" y="1743978"/>
            <a:ext cx="1141656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B07A8A-27C7-40CA-BAB1-D3EAD9E5D6ED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>
            <a:off x="1017344" y="3034393"/>
            <a:ext cx="114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25C178-4AAF-46A9-A325-34E2E9A710A5}"/>
              </a:ext>
            </a:extLst>
          </p:cNvPr>
          <p:cNvCxnSpPr>
            <a:cxnSpLocks/>
            <a:stCxn id="22" idx="4"/>
            <a:endCxn id="26" idx="1"/>
          </p:cNvCxnSpPr>
          <p:nvPr/>
        </p:nvCxnSpPr>
        <p:spPr>
          <a:xfrm flipV="1">
            <a:off x="3444564" y="1743978"/>
            <a:ext cx="1220264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DDB6F3-AEFF-4F8A-82F6-5F2971911396}"/>
              </a:ext>
            </a:extLst>
          </p:cNvPr>
          <p:cNvCxnSpPr>
            <a:cxnSpLocks/>
            <a:stCxn id="25" idx="4"/>
            <a:endCxn id="19" idx="1"/>
          </p:cNvCxnSpPr>
          <p:nvPr/>
        </p:nvCxnSpPr>
        <p:spPr>
          <a:xfrm>
            <a:off x="3444564" y="3034393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F5A130-32AF-4F3F-9929-33336596120D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950392" y="1743978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ACB238-DBAC-4C4F-9904-F1F78DA290E9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flipH="1">
            <a:off x="2801782" y="2032010"/>
            <a:ext cx="5011656" cy="678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466D6-F03B-4636-9712-55456CCF29A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950392" y="1743978"/>
            <a:ext cx="1863046" cy="966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구름 53">
            <a:extLst>
              <a:ext uri="{FF2B5EF4-FFF2-40B4-BE49-F238E27FC236}">
                <a16:creationId xmlns:a16="http://schemas.microsoft.com/office/drawing/2014/main" id="{8D40FBE5-3FB6-4C0C-8CB5-461933F4E823}"/>
              </a:ext>
            </a:extLst>
          </p:cNvPr>
          <p:cNvSpPr/>
          <p:nvPr/>
        </p:nvSpPr>
        <p:spPr>
          <a:xfrm>
            <a:off x="2647239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Stage Cluster</a:t>
            </a:r>
            <a:endParaRPr lang="ko-KR" altLang="en-US" sz="1200"/>
          </a:p>
        </p:txBody>
      </p:sp>
      <p:sp>
        <p:nvSpPr>
          <p:cNvPr id="56" name="구름 55">
            <a:extLst>
              <a:ext uri="{FF2B5EF4-FFF2-40B4-BE49-F238E27FC236}">
                <a16:creationId xmlns:a16="http://schemas.microsoft.com/office/drawing/2014/main" id="{176815F8-4FC6-4D6A-ADA0-0A1E04BBD951}"/>
              </a:ext>
            </a:extLst>
          </p:cNvPr>
          <p:cNvSpPr/>
          <p:nvPr/>
        </p:nvSpPr>
        <p:spPr>
          <a:xfrm>
            <a:off x="5153066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Production Cluster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BAB6615-AFC0-41AB-8697-D35C8EEB3BEB}"/>
              </a:ext>
            </a:extLst>
          </p:cNvPr>
          <p:cNvCxnSpPr>
            <a:cxnSpLocks/>
            <a:stCxn id="27" idx="3"/>
            <a:endCxn id="54" idx="3"/>
          </p:cNvCxnSpPr>
          <p:nvPr/>
        </p:nvCxnSpPr>
        <p:spPr>
          <a:xfrm flipH="1">
            <a:off x="3444564" y="3358429"/>
            <a:ext cx="4368874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E7A1241-E2BA-42D6-9A87-49D90C24EF4D}"/>
              </a:ext>
            </a:extLst>
          </p:cNvPr>
          <p:cNvCxnSpPr>
            <a:cxnSpLocks/>
            <a:stCxn id="27" idx="3"/>
            <a:endCxn id="56" idx="3"/>
          </p:cNvCxnSpPr>
          <p:nvPr/>
        </p:nvCxnSpPr>
        <p:spPr>
          <a:xfrm flipH="1">
            <a:off x="5950391" y="3358429"/>
            <a:ext cx="1863047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D90E68-4BE6-4E4B-AAB1-A2E80FCF2B6F}"/>
              </a:ext>
            </a:extLst>
          </p:cNvPr>
          <p:cNvCxnSpPr>
            <a:cxnSpLocks/>
            <a:stCxn id="19" idx="2"/>
            <a:endCxn id="54" idx="3"/>
          </p:cNvCxnSpPr>
          <p:nvPr/>
        </p:nvCxnSpPr>
        <p:spPr>
          <a:xfrm flipH="1">
            <a:off x="3444564" y="3322425"/>
            <a:ext cx="1863046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06EEAC-0A7D-4A53-AC3C-FA48693FE1E7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>
            <a:off x="5307610" y="3322425"/>
            <a:ext cx="642781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131A1C-7232-49EB-9A3C-130920CB9EB2}"/>
              </a:ext>
            </a:extLst>
          </p:cNvPr>
          <p:cNvSpPr txBox="1"/>
          <p:nvPr/>
        </p:nvSpPr>
        <p:spPr>
          <a:xfrm>
            <a:off x="4317723" y="3424758"/>
            <a:ext cx="163266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7) Deployment </a:t>
            </a:r>
          </a:p>
          <a:p>
            <a:pPr algn="ctr"/>
            <a:r>
              <a:rPr lang="en-US" altLang="ko-KR" sz="1050"/>
              <a:t>Config </a:t>
            </a:r>
            <a:endParaRPr lang="ko-KR" alt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8CA070-A781-4B3D-A99E-8022CD043F48}"/>
              </a:ext>
            </a:extLst>
          </p:cNvPr>
          <p:cNvSpPr txBox="1"/>
          <p:nvPr/>
        </p:nvSpPr>
        <p:spPr>
          <a:xfrm>
            <a:off x="1200146" y="1490992"/>
            <a:ext cx="16326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/>
              <a:t>1) Code</a:t>
            </a:r>
            <a:endParaRPr lang="ko-KR" alt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D770FF-2194-4273-B3C4-05747260F06E}"/>
              </a:ext>
            </a:extLst>
          </p:cNvPr>
          <p:cNvSpPr txBox="1"/>
          <p:nvPr/>
        </p:nvSpPr>
        <p:spPr>
          <a:xfrm>
            <a:off x="3205712" y="1343867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2) Commit Hook </a:t>
            </a:r>
          </a:p>
          <a:p>
            <a:pPr algn="ctr"/>
            <a:r>
              <a:rPr lang="en-US" altLang="ko-KR" sz="1000"/>
              <a:t>&amp; Code</a:t>
            </a:r>
            <a:endParaRPr lang="ko-KR" alt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F81E9F-47C1-46F3-A96E-8CC2F7278FA7}"/>
              </a:ext>
            </a:extLst>
          </p:cNvPr>
          <p:cNvSpPr txBox="1"/>
          <p:nvPr/>
        </p:nvSpPr>
        <p:spPr>
          <a:xfrm>
            <a:off x="6973345" y="2230640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3)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263AF1-E738-4B56-BBA0-673A588E0C95}"/>
              </a:ext>
            </a:extLst>
          </p:cNvPr>
          <p:cNvSpPr txBox="1"/>
          <p:nvPr/>
        </p:nvSpPr>
        <p:spPr>
          <a:xfrm>
            <a:off x="695004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1FB3A8-93FE-4299-BC8D-B6D262134779}"/>
              </a:ext>
            </a:extLst>
          </p:cNvPr>
          <p:cNvSpPr txBox="1"/>
          <p:nvPr/>
        </p:nvSpPr>
        <p:spPr>
          <a:xfrm>
            <a:off x="3483089" y="2088568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4D3BA1-5615-4BFE-B127-90FFDD06B7B1}"/>
              </a:ext>
            </a:extLst>
          </p:cNvPr>
          <p:cNvSpPr txBox="1"/>
          <p:nvPr/>
        </p:nvSpPr>
        <p:spPr>
          <a:xfrm>
            <a:off x="7016112" y="3443585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8)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0B63C2-1F7F-4EB7-8001-FED751EA0010}"/>
              </a:ext>
            </a:extLst>
          </p:cNvPr>
          <p:cNvSpPr txBox="1"/>
          <p:nvPr/>
        </p:nvSpPr>
        <p:spPr>
          <a:xfrm>
            <a:off x="3212062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6) Commit Hook &amp; Deployment Config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32751</TotalTime>
  <Words>64</Words>
  <Application>Microsoft Office PowerPoint</Application>
  <PresentationFormat>화면 슬라이드 쇼(16:9)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GitOps Pipeline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4917</cp:revision>
  <dcterms:created xsi:type="dcterms:W3CDTF">2006-10-05T04:04:58Z</dcterms:created>
  <dcterms:modified xsi:type="dcterms:W3CDTF">2020-06-09T13:47:43Z</dcterms:modified>
</cp:coreProperties>
</file>