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67" r:id="rId2"/>
    <p:sldId id="366" r:id="rId3"/>
    <p:sldId id="363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81275" autoAdjust="0"/>
  </p:normalViewPr>
  <p:slideViewPr>
    <p:cSldViewPr>
      <p:cViewPr varScale="1">
        <p:scale>
          <a:sx n="148" d="100"/>
          <a:sy n="148" d="100"/>
        </p:scale>
        <p:origin x="120" y="32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Trace</a:t>
            </a: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608FAEA-5CCA-417C-99DC-989C3AFC4640}"/>
              </a:ext>
            </a:extLst>
          </p:cNvPr>
          <p:cNvSpPr/>
          <p:nvPr/>
        </p:nvSpPr>
        <p:spPr>
          <a:xfrm>
            <a:off x="2207431" y="1617552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</a:t>
            </a:r>
            <a:endParaRPr lang="ko-KR" altLang="en-US" sz="140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CE4131B-E236-4CDC-B1C4-46362C76EA09}"/>
              </a:ext>
            </a:extLst>
          </p:cNvPr>
          <p:cNvSpPr/>
          <p:nvPr/>
        </p:nvSpPr>
        <p:spPr>
          <a:xfrm>
            <a:off x="1775383" y="2416486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75DC67F-6677-4120-B50C-9EFB4667EB23}"/>
              </a:ext>
            </a:extLst>
          </p:cNvPr>
          <p:cNvSpPr/>
          <p:nvPr/>
        </p:nvSpPr>
        <p:spPr>
          <a:xfrm>
            <a:off x="2639479" y="2416486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</a:t>
            </a:r>
            <a:endParaRPr lang="ko-KR" altLang="en-US" sz="140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F07B3B3-B246-4F48-A020-3029A686B2D0}"/>
              </a:ext>
            </a:extLst>
          </p:cNvPr>
          <p:cNvSpPr/>
          <p:nvPr/>
        </p:nvSpPr>
        <p:spPr>
          <a:xfrm>
            <a:off x="1343335" y="3215420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</a:t>
            </a:r>
            <a:endParaRPr lang="ko-KR" altLang="en-US" sz="14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7D0D00B-6245-4DBE-A894-2D133A523925}"/>
              </a:ext>
            </a:extLst>
          </p:cNvPr>
          <p:cNvSpPr/>
          <p:nvPr/>
        </p:nvSpPr>
        <p:spPr>
          <a:xfrm>
            <a:off x="2207431" y="3215420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</a:t>
            </a:r>
            <a:endParaRPr lang="ko-KR" altLang="en-US" sz="14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04E29D7-ABDC-447F-8E81-7DA975F977EA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2423455" y="1329520"/>
            <a:ext cx="0" cy="2880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4998B15-6BF6-4A59-B648-0891E62F7CAE}"/>
              </a:ext>
            </a:extLst>
          </p:cNvPr>
          <p:cNvCxnSpPr>
            <a:cxnSpLocks/>
            <a:stCxn id="3" idx="4"/>
            <a:endCxn id="19" idx="0"/>
          </p:cNvCxnSpPr>
          <p:nvPr/>
        </p:nvCxnSpPr>
        <p:spPr>
          <a:xfrm flipH="1">
            <a:off x="1991407" y="2049600"/>
            <a:ext cx="432048" cy="3668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85C692C-A666-4B0E-97D0-3A9F6ACD8F57}"/>
              </a:ext>
            </a:extLst>
          </p:cNvPr>
          <p:cNvCxnSpPr>
            <a:cxnSpLocks/>
            <a:stCxn id="3" idx="4"/>
            <a:endCxn id="20" idx="0"/>
          </p:cNvCxnSpPr>
          <p:nvPr/>
        </p:nvCxnSpPr>
        <p:spPr>
          <a:xfrm>
            <a:off x="2423455" y="2049600"/>
            <a:ext cx="432048" cy="3668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10174A1-6570-4062-B4A7-E2BFF255702E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 flipH="1">
            <a:off x="1559359" y="2848534"/>
            <a:ext cx="432048" cy="3668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161D7F0-3340-461C-8B0B-533D6DC6189D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>
            <a:off x="1991407" y="2848534"/>
            <a:ext cx="432048" cy="3668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809D151-CC4C-4A5E-B155-237D051C81A0}"/>
              </a:ext>
            </a:extLst>
          </p:cNvPr>
          <p:cNvSpPr/>
          <p:nvPr/>
        </p:nvSpPr>
        <p:spPr>
          <a:xfrm>
            <a:off x="3955529" y="1642165"/>
            <a:ext cx="2880312" cy="28803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</a:t>
            </a:r>
            <a:endParaRPr lang="ko-KR" altLang="en-US" sz="14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6B83F20-C541-4252-9A0B-AA0A8ED0CF1D}"/>
              </a:ext>
            </a:extLst>
          </p:cNvPr>
          <p:cNvSpPr/>
          <p:nvPr/>
        </p:nvSpPr>
        <p:spPr>
          <a:xfrm>
            <a:off x="4027537" y="2034778"/>
            <a:ext cx="1728192" cy="28803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BD9456D-05B3-44AF-9813-3959714E00D1}"/>
              </a:ext>
            </a:extLst>
          </p:cNvPr>
          <p:cNvSpPr/>
          <p:nvPr/>
        </p:nvSpPr>
        <p:spPr>
          <a:xfrm>
            <a:off x="4171553" y="2427391"/>
            <a:ext cx="720080" cy="28803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</a:t>
            </a:r>
            <a:endParaRPr lang="ko-KR" altLang="en-US" sz="14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1358D66-3BB6-428D-81CE-65CCA8BF9A4D}"/>
              </a:ext>
            </a:extLst>
          </p:cNvPr>
          <p:cNvSpPr/>
          <p:nvPr/>
        </p:nvSpPr>
        <p:spPr>
          <a:xfrm>
            <a:off x="4891633" y="2820004"/>
            <a:ext cx="720080" cy="28803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</a:t>
            </a:r>
            <a:endParaRPr lang="ko-KR" altLang="en-US" sz="140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C872AC5-594C-444E-809F-35B3D1E9F146}"/>
              </a:ext>
            </a:extLst>
          </p:cNvPr>
          <p:cNvSpPr/>
          <p:nvPr/>
        </p:nvSpPr>
        <p:spPr>
          <a:xfrm>
            <a:off x="5784441" y="3216812"/>
            <a:ext cx="936104" cy="28803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</a:t>
            </a:r>
            <a:endParaRPr lang="ko-KR" altLang="en-US" sz="14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7E4D146-2E63-4462-99E4-86FC6B9A199A}"/>
              </a:ext>
            </a:extLst>
          </p:cNvPr>
          <p:cNvSpPr txBox="1"/>
          <p:nvPr/>
        </p:nvSpPr>
        <p:spPr>
          <a:xfrm>
            <a:off x="4544591" y="3723878"/>
            <a:ext cx="1414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With Time Axis</a:t>
            </a:r>
            <a:endParaRPr lang="ko-KR" altLang="en-US" sz="140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4FE878-634D-4E09-A1D4-7492C560B0D7}"/>
              </a:ext>
            </a:extLst>
          </p:cNvPr>
          <p:cNvCxnSpPr>
            <a:cxnSpLocks/>
          </p:cNvCxnSpPr>
          <p:nvPr/>
        </p:nvCxnSpPr>
        <p:spPr>
          <a:xfrm>
            <a:off x="3851920" y="1465346"/>
            <a:ext cx="316835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AAC5C54-9053-4407-8BCF-6E5DF1FF566F}"/>
              </a:ext>
            </a:extLst>
          </p:cNvPr>
          <p:cNvSpPr txBox="1"/>
          <p:nvPr/>
        </p:nvSpPr>
        <p:spPr>
          <a:xfrm>
            <a:off x="3881575" y="1164008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Time</a:t>
            </a:r>
            <a:endParaRPr lang="ko-KR" altLang="en-US" sz="12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C98584-AD64-4F49-9AFD-BB61CE740A7F}"/>
              </a:ext>
            </a:extLst>
          </p:cNvPr>
          <p:cNvSpPr txBox="1"/>
          <p:nvPr/>
        </p:nvSpPr>
        <p:spPr>
          <a:xfrm>
            <a:off x="1447486" y="3723878"/>
            <a:ext cx="195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Directed Acylic Graph</a:t>
            </a:r>
            <a:endParaRPr lang="ko-KR" altLang="en-US" sz="1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072ED71-DF48-480B-8258-3A9B4D12962F}"/>
              </a:ext>
            </a:extLst>
          </p:cNvPr>
          <p:cNvSpPr txBox="1"/>
          <p:nvPr/>
        </p:nvSpPr>
        <p:spPr>
          <a:xfrm>
            <a:off x="1697750" y="1319005"/>
            <a:ext cx="72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Context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16719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Trace</a:t>
            </a:r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477B977-2E1F-42F2-AB5B-E6899DCCC738}"/>
              </a:ext>
            </a:extLst>
          </p:cNvPr>
          <p:cNvSpPr/>
          <p:nvPr/>
        </p:nvSpPr>
        <p:spPr>
          <a:xfrm>
            <a:off x="2915816" y="1563638"/>
            <a:ext cx="3312368" cy="144016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8C2649E-5513-4763-BD56-4734834AF507}"/>
              </a:ext>
            </a:extLst>
          </p:cNvPr>
          <p:cNvSpPr/>
          <p:nvPr/>
        </p:nvSpPr>
        <p:spPr>
          <a:xfrm>
            <a:off x="1259632" y="2427734"/>
            <a:ext cx="28803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D4BD2EE-9458-42C8-B3B7-2E5376868B90}"/>
              </a:ext>
            </a:extLst>
          </p:cNvPr>
          <p:cNvSpPr/>
          <p:nvPr/>
        </p:nvSpPr>
        <p:spPr>
          <a:xfrm>
            <a:off x="2915816" y="3003798"/>
            <a:ext cx="3312368" cy="28803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Jaeger Client Library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41547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11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32639</TotalTime>
  <Words>24</Words>
  <Application>Microsoft Office PowerPoint</Application>
  <PresentationFormat>화면 슬라이드 쇼(16:9)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Trace</vt:lpstr>
      <vt:lpstr>Trace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4705</cp:revision>
  <dcterms:created xsi:type="dcterms:W3CDTF">2006-10-05T04:04:58Z</dcterms:created>
  <dcterms:modified xsi:type="dcterms:W3CDTF">2021-02-26T15:52:43Z</dcterms:modified>
</cp:coreProperties>
</file>