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7" r:id="rId2"/>
    <p:sldId id="363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1275" autoAdjust="0"/>
  </p:normalViewPr>
  <p:slideViewPr>
    <p:cSldViewPr>
      <p:cViewPr varScale="1">
        <p:scale>
          <a:sx n="215" d="100"/>
          <a:sy n="215" d="100"/>
        </p:scale>
        <p:origin x="2820" y="17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Trace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608FAEA-5CCA-417C-99DC-989C3AFC4640}"/>
              </a:ext>
            </a:extLst>
          </p:cNvPr>
          <p:cNvSpPr/>
          <p:nvPr/>
        </p:nvSpPr>
        <p:spPr>
          <a:xfrm>
            <a:off x="1475656" y="1617552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E4131B-E236-4CDC-B1C4-46362C76EA09}"/>
              </a:ext>
            </a:extLst>
          </p:cNvPr>
          <p:cNvSpPr/>
          <p:nvPr/>
        </p:nvSpPr>
        <p:spPr>
          <a:xfrm>
            <a:off x="1043608" y="2283718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75DC67F-6677-4120-B50C-9EFB4667EB23}"/>
              </a:ext>
            </a:extLst>
          </p:cNvPr>
          <p:cNvSpPr/>
          <p:nvPr/>
        </p:nvSpPr>
        <p:spPr>
          <a:xfrm>
            <a:off x="1907704" y="2283718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F07B3B3-B246-4F48-A020-3029A686B2D0}"/>
              </a:ext>
            </a:extLst>
          </p:cNvPr>
          <p:cNvSpPr/>
          <p:nvPr/>
        </p:nvSpPr>
        <p:spPr>
          <a:xfrm>
            <a:off x="611560" y="2948864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7D0D00B-6245-4DBE-A894-2D133A523925}"/>
              </a:ext>
            </a:extLst>
          </p:cNvPr>
          <p:cNvSpPr/>
          <p:nvPr/>
        </p:nvSpPr>
        <p:spPr>
          <a:xfrm>
            <a:off x="1475656" y="2948864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04E29D7-ABDC-447F-8E81-7DA975F977E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691680" y="1329520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4998B15-6BF6-4A59-B648-0891E62F7CAE}"/>
              </a:ext>
            </a:extLst>
          </p:cNvPr>
          <p:cNvCxnSpPr>
            <a:cxnSpLocks/>
            <a:stCxn id="3" idx="4"/>
            <a:endCxn id="19" idx="0"/>
          </p:cNvCxnSpPr>
          <p:nvPr/>
        </p:nvCxnSpPr>
        <p:spPr>
          <a:xfrm flipH="1">
            <a:off x="1259632" y="2049600"/>
            <a:ext cx="432048" cy="2341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85C692C-A666-4B0E-97D0-3A9F6ACD8F57}"/>
              </a:ext>
            </a:extLst>
          </p:cNvPr>
          <p:cNvCxnSpPr>
            <a:cxnSpLocks/>
            <a:stCxn id="3" idx="4"/>
            <a:endCxn id="20" idx="0"/>
          </p:cNvCxnSpPr>
          <p:nvPr/>
        </p:nvCxnSpPr>
        <p:spPr>
          <a:xfrm>
            <a:off x="1691680" y="2049600"/>
            <a:ext cx="432048" cy="2341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10174A1-6570-4062-B4A7-E2BFF255702E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827584" y="2715766"/>
            <a:ext cx="432048" cy="23309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1D7F0-3340-461C-8B0B-533D6DC6189D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59632" y="2715766"/>
            <a:ext cx="432048" cy="23309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809D151-CC4C-4A5E-B155-237D051C81A0}"/>
              </a:ext>
            </a:extLst>
          </p:cNvPr>
          <p:cNvSpPr/>
          <p:nvPr/>
        </p:nvSpPr>
        <p:spPr>
          <a:xfrm>
            <a:off x="4067410" y="1642165"/>
            <a:ext cx="2880312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6B83F20-C541-4252-9A0B-AA0A8ED0CF1D}"/>
              </a:ext>
            </a:extLst>
          </p:cNvPr>
          <p:cNvSpPr/>
          <p:nvPr/>
        </p:nvSpPr>
        <p:spPr>
          <a:xfrm>
            <a:off x="4139418" y="2034778"/>
            <a:ext cx="1728192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BD9456D-05B3-44AF-9813-3959714E00D1}"/>
              </a:ext>
            </a:extLst>
          </p:cNvPr>
          <p:cNvSpPr/>
          <p:nvPr/>
        </p:nvSpPr>
        <p:spPr>
          <a:xfrm>
            <a:off x="4283434" y="2427391"/>
            <a:ext cx="720080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1358D66-3BB6-428D-81CE-65CCA8BF9A4D}"/>
              </a:ext>
            </a:extLst>
          </p:cNvPr>
          <p:cNvSpPr/>
          <p:nvPr/>
        </p:nvSpPr>
        <p:spPr>
          <a:xfrm>
            <a:off x="5003514" y="2820004"/>
            <a:ext cx="720080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C872AC5-594C-444E-809F-35B3D1E9F146}"/>
              </a:ext>
            </a:extLst>
          </p:cNvPr>
          <p:cNvSpPr/>
          <p:nvPr/>
        </p:nvSpPr>
        <p:spPr>
          <a:xfrm>
            <a:off x="5896322" y="3216812"/>
            <a:ext cx="936104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E4D146-2E63-4462-99E4-86FC6B9A199A}"/>
              </a:ext>
            </a:extLst>
          </p:cNvPr>
          <p:cNvSpPr txBox="1"/>
          <p:nvPr/>
        </p:nvSpPr>
        <p:spPr>
          <a:xfrm>
            <a:off x="5452960" y="3651870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With Time Axis</a:t>
            </a:r>
            <a:endParaRPr lang="ko-KR" altLang="en-US" sz="140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4FE878-634D-4E09-A1D4-7492C560B0D7}"/>
              </a:ext>
            </a:extLst>
          </p:cNvPr>
          <p:cNvCxnSpPr>
            <a:cxnSpLocks/>
          </p:cNvCxnSpPr>
          <p:nvPr/>
        </p:nvCxnSpPr>
        <p:spPr>
          <a:xfrm>
            <a:off x="3963801" y="1465346"/>
            <a:ext cx="439248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AAC5C54-9053-4407-8BCF-6E5DF1FF566F}"/>
              </a:ext>
            </a:extLst>
          </p:cNvPr>
          <p:cNvSpPr txBox="1"/>
          <p:nvPr/>
        </p:nvSpPr>
        <p:spPr>
          <a:xfrm>
            <a:off x="3993456" y="1164008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Time</a:t>
            </a:r>
            <a:endParaRPr lang="ko-KR" alt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C98584-AD64-4F49-9AFD-BB61CE740A7F}"/>
              </a:ext>
            </a:extLst>
          </p:cNvPr>
          <p:cNvSpPr txBox="1"/>
          <p:nvPr/>
        </p:nvSpPr>
        <p:spPr>
          <a:xfrm>
            <a:off x="1363779" y="3651870"/>
            <a:ext cx="195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Directed Acylic Graph</a:t>
            </a:r>
            <a:endParaRPr lang="ko-KR" altLang="en-US" sz="14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4B0AEB-CA37-4997-8E62-ACBB5240C144}"/>
              </a:ext>
            </a:extLst>
          </p:cNvPr>
          <p:cNvSpPr/>
          <p:nvPr/>
        </p:nvSpPr>
        <p:spPr>
          <a:xfrm>
            <a:off x="2555509" y="2283718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94BE9AF-ECF2-497A-B577-2242F6FB0BD7}"/>
              </a:ext>
            </a:extLst>
          </p:cNvPr>
          <p:cNvSpPr/>
          <p:nvPr/>
        </p:nvSpPr>
        <p:spPr>
          <a:xfrm>
            <a:off x="3203314" y="2283718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F110E09-0701-4F63-B200-1B2B0612CFD0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2339752" y="2499742"/>
            <a:ext cx="215757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7BF0BC5-0DB6-40A5-ABE0-B50B930070FF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2987557" y="2499742"/>
            <a:ext cx="215757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05A8621-0936-4D0F-97E5-CADB680D5E72}"/>
              </a:ext>
            </a:extLst>
          </p:cNvPr>
          <p:cNvSpPr/>
          <p:nvPr/>
        </p:nvSpPr>
        <p:spPr>
          <a:xfrm>
            <a:off x="6972515" y="3216812"/>
            <a:ext cx="519678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8E6F3FF-35DC-48FD-8672-D87C3A1B6B5D}"/>
              </a:ext>
            </a:extLst>
          </p:cNvPr>
          <p:cNvSpPr/>
          <p:nvPr/>
        </p:nvSpPr>
        <p:spPr>
          <a:xfrm>
            <a:off x="7632282" y="3216812"/>
            <a:ext cx="519678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122D92-957F-4E6D-AE37-D070157B8702}"/>
              </a:ext>
            </a:extLst>
          </p:cNvPr>
          <p:cNvSpPr txBox="1"/>
          <p:nvPr/>
        </p:nvSpPr>
        <p:spPr>
          <a:xfrm>
            <a:off x="1040423" y="338380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ChildOf</a:t>
            </a:r>
            <a:endParaRPr lang="ko-KR" altLang="en-US" sz="140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E58613F-0CC0-4DF5-B828-B6E43729489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127411" y="3514609"/>
            <a:ext cx="292461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DEF357-6708-42C7-B86F-4151CC769D19}"/>
              </a:ext>
            </a:extLst>
          </p:cNvPr>
          <p:cNvSpPr txBox="1"/>
          <p:nvPr/>
        </p:nvSpPr>
        <p:spPr>
          <a:xfrm>
            <a:off x="2138038" y="3383804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FollowsFrom</a:t>
            </a:r>
            <a:endParaRPr lang="ko-KR" altLang="en-US" sz="140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ACFFEB7-C42F-474A-A986-DBF7A792ACC8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705990" y="3514609"/>
            <a:ext cx="31040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19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11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32662</TotalTime>
  <Words>24</Words>
  <Application>Microsoft Office PowerPoint</Application>
  <PresentationFormat>화면 슬라이드 쇼(16:9)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Trace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4713</cp:revision>
  <dcterms:created xsi:type="dcterms:W3CDTF">2006-10-05T04:04:58Z</dcterms:created>
  <dcterms:modified xsi:type="dcterms:W3CDTF">2021-02-26T16:18:44Z</dcterms:modified>
</cp:coreProperties>
</file>