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5" r:id="rId2"/>
    <p:sldId id="363" r:id="rId3"/>
    <p:sldId id="366" r:id="rId4"/>
    <p:sldId id="36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>
        <p:scale>
          <a:sx n="125" d="100"/>
          <a:sy n="125" d="100"/>
        </p:scale>
        <p:origin x="3156" y="6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Consul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A7CEFB-9CF4-4895-9013-690B38A8338F}"/>
              </a:ext>
            </a:extLst>
          </p:cNvPr>
          <p:cNvSpPr/>
          <p:nvPr/>
        </p:nvSpPr>
        <p:spPr>
          <a:xfrm>
            <a:off x="637538" y="143300"/>
            <a:ext cx="3888218" cy="4588689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A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898908" y="1046992"/>
            <a:ext cx="1389410" cy="84647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</a:t>
            </a:r>
          </a:p>
          <a:p>
            <a:pPr algn="ctr"/>
            <a:r>
              <a:rPr lang="en-US" altLang="ko-KR" sz="1200"/>
              <a:t>Node 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43205" y="1520693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1593613" y="1810549"/>
            <a:ext cx="1010279" cy="47937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843260" y="4772682"/>
            <a:ext cx="2870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Client Request to Local Consul Server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11560" y="4911182"/>
            <a:ext cx="23170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2369026" y="2746193"/>
            <a:ext cx="234866" cy="47398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2603892" y="2746193"/>
            <a:ext cx="227145" cy="47398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01FFED-15E7-45DF-9B1B-22C3AFD00F4F}"/>
              </a:ext>
            </a:extLst>
          </p:cNvPr>
          <p:cNvSpPr/>
          <p:nvPr/>
        </p:nvSpPr>
        <p:spPr>
          <a:xfrm>
            <a:off x="898908" y="2213595"/>
            <a:ext cx="3394737" cy="1522750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06C6B6-CEC5-48C0-883D-E35D9A88598C}"/>
              </a:ext>
            </a:extLst>
          </p:cNvPr>
          <p:cNvSpPr/>
          <p:nvPr/>
        </p:nvSpPr>
        <p:spPr>
          <a:xfrm>
            <a:off x="813663" y="965223"/>
            <a:ext cx="3580569" cy="3118696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7AED46C-164C-468A-9B49-829E0F003FE6}"/>
              </a:ext>
            </a:extLst>
          </p:cNvPr>
          <p:cNvSpPr/>
          <p:nvPr/>
        </p:nvSpPr>
        <p:spPr>
          <a:xfrm>
            <a:off x="724952" y="2111376"/>
            <a:ext cx="7786048" cy="2262397"/>
          </a:xfrm>
          <a:prstGeom prst="roundRect">
            <a:avLst>
              <a:gd name="adj" fmla="val 2896"/>
            </a:avLst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accent3">
                    <a:lumMod val="75000"/>
                  </a:schemeClr>
                </a:solidFill>
              </a:rPr>
              <a:t>WAN gossip Pool</a:t>
            </a:r>
            <a:endParaRPr lang="ko-KR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13C03A-CD28-444E-9550-44D293727579}"/>
              </a:ext>
            </a:extLst>
          </p:cNvPr>
          <p:cNvGrpSpPr/>
          <p:nvPr/>
        </p:nvGrpSpPr>
        <p:grpSpPr>
          <a:xfrm>
            <a:off x="979614" y="2289920"/>
            <a:ext cx="7254538" cy="1158392"/>
            <a:chOff x="979614" y="1857451"/>
            <a:chExt cx="7254538" cy="166286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8B4F8B2-6CEE-4211-B403-8EDA4BFAACE0}"/>
                </a:ext>
              </a:extLst>
            </p:cNvPr>
            <p:cNvSpPr/>
            <p:nvPr/>
          </p:nvSpPr>
          <p:spPr>
            <a:xfrm>
              <a:off x="1909186" y="1857451"/>
              <a:ext cx="1389412" cy="654979"/>
            </a:xfrm>
            <a:prstGeom prst="roundRect">
              <a:avLst>
                <a:gd name="adj" fmla="val 71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Consul Server A</a:t>
              </a:r>
            </a:p>
            <a:p>
              <a:pPr algn="ctr"/>
              <a:r>
                <a:rPr lang="en-US" altLang="ko-KR" sz="1200"/>
                <a:t>Leader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9AA07FE-AA08-4CA1-9DEE-ED9A74A991BE}"/>
                </a:ext>
              </a:extLst>
            </p:cNvPr>
            <p:cNvSpPr/>
            <p:nvPr/>
          </p:nvSpPr>
          <p:spPr>
            <a:xfrm>
              <a:off x="979614" y="2865341"/>
              <a:ext cx="1389412" cy="654979"/>
            </a:xfrm>
            <a:prstGeom prst="roundRect">
              <a:avLst>
                <a:gd name="adj" fmla="val 71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Consul Server B</a:t>
              </a:r>
            </a:p>
            <a:p>
              <a:pPr algn="ctr"/>
              <a:r>
                <a:rPr lang="en-US" altLang="ko-KR" sz="1200"/>
                <a:t>Follower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E76300F-29A8-482E-92E3-739716721982}"/>
                </a:ext>
              </a:extLst>
            </p:cNvPr>
            <p:cNvSpPr/>
            <p:nvPr/>
          </p:nvSpPr>
          <p:spPr>
            <a:xfrm>
              <a:off x="2831037" y="2865341"/>
              <a:ext cx="1389412" cy="654979"/>
            </a:xfrm>
            <a:prstGeom prst="roundRect">
              <a:avLst>
                <a:gd name="adj" fmla="val 71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Consul Server C</a:t>
              </a:r>
            </a:p>
            <a:p>
              <a:pPr algn="ctr"/>
              <a:r>
                <a:rPr lang="en-US" altLang="ko-KR" sz="1200"/>
                <a:t>Follower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E9840BB-25AD-4241-8A7A-CF202546364B}"/>
                </a:ext>
              </a:extLst>
            </p:cNvPr>
            <p:cNvSpPr/>
            <p:nvPr/>
          </p:nvSpPr>
          <p:spPr>
            <a:xfrm>
              <a:off x="5922889" y="1857451"/>
              <a:ext cx="1389412" cy="654979"/>
            </a:xfrm>
            <a:prstGeom prst="roundRect">
              <a:avLst>
                <a:gd name="adj" fmla="val 71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Consul Server D</a:t>
              </a:r>
            </a:p>
            <a:p>
              <a:pPr algn="ctr"/>
              <a:r>
                <a:rPr lang="en-US" altLang="ko-KR" sz="1200"/>
                <a:t>Leader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773123AF-9D51-42BA-A578-A22B06004951}"/>
                </a:ext>
              </a:extLst>
            </p:cNvPr>
            <p:cNvSpPr/>
            <p:nvPr/>
          </p:nvSpPr>
          <p:spPr>
            <a:xfrm>
              <a:off x="4993317" y="2865341"/>
              <a:ext cx="1389412" cy="654979"/>
            </a:xfrm>
            <a:prstGeom prst="roundRect">
              <a:avLst>
                <a:gd name="adj" fmla="val 71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Consul Server E</a:t>
              </a:r>
            </a:p>
            <a:p>
              <a:pPr algn="ctr"/>
              <a:r>
                <a:rPr lang="en-US" altLang="ko-KR" sz="1200"/>
                <a:t>Follower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B6EA513-A57B-43DE-A447-1BFF87B99D99}"/>
                </a:ext>
              </a:extLst>
            </p:cNvPr>
            <p:cNvSpPr/>
            <p:nvPr/>
          </p:nvSpPr>
          <p:spPr>
            <a:xfrm>
              <a:off x="6844740" y="2865341"/>
              <a:ext cx="1389412" cy="654979"/>
            </a:xfrm>
            <a:prstGeom prst="roundRect">
              <a:avLst>
                <a:gd name="adj" fmla="val 71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Consul Server F</a:t>
              </a:r>
            </a:p>
            <a:p>
              <a:pPr algn="ctr"/>
              <a:r>
                <a:rPr lang="en-US" altLang="ko-KR" sz="1200"/>
                <a:t>Follower</a:t>
              </a: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C28A46-464D-4146-B5C7-353B3373876B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6382729" y="2746193"/>
            <a:ext cx="234866" cy="47398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FE1B58-6143-43D0-AAD0-4200C783A259}"/>
              </a:ext>
            </a:extLst>
          </p:cNvPr>
          <p:cNvSpPr/>
          <p:nvPr/>
        </p:nvSpPr>
        <p:spPr>
          <a:xfrm>
            <a:off x="4912611" y="2213595"/>
            <a:ext cx="3394737" cy="1522750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F70E94-E291-431F-982C-1F493F386D09}"/>
              </a:ext>
            </a:extLst>
          </p:cNvPr>
          <p:cNvSpPr/>
          <p:nvPr/>
        </p:nvSpPr>
        <p:spPr>
          <a:xfrm>
            <a:off x="4827366" y="965223"/>
            <a:ext cx="3580569" cy="3118695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E3F48E04-8333-44EE-823D-802006443B42}"/>
              </a:ext>
            </a:extLst>
          </p:cNvPr>
          <p:cNvSpPr/>
          <p:nvPr/>
        </p:nvSpPr>
        <p:spPr>
          <a:xfrm>
            <a:off x="4713555" y="143300"/>
            <a:ext cx="3888218" cy="4588689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B</a:t>
            </a:r>
            <a:endParaRPr lang="ko-KR" altLang="en-US" sz="140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3458614-EB45-4E5E-8614-DA754736DF17}"/>
              </a:ext>
            </a:extLst>
          </p:cNvPr>
          <p:cNvCxnSpPr>
            <a:cxnSpLocks/>
            <a:stCxn id="13" idx="3"/>
            <a:endCxn id="103" idx="1"/>
          </p:cNvCxnSpPr>
          <p:nvPr/>
        </p:nvCxnSpPr>
        <p:spPr>
          <a:xfrm>
            <a:off x="3298598" y="2518057"/>
            <a:ext cx="2624291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2FCA72-A149-468C-BAC0-F7CB3D69FA4C}"/>
              </a:ext>
            </a:extLst>
          </p:cNvPr>
          <p:cNvCxnSpPr>
            <a:cxnSpLocks/>
            <a:stCxn id="16" idx="3"/>
            <a:endCxn id="104" idx="1"/>
          </p:cNvCxnSpPr>
          <p:nvPr/>
        </p:nvCxnSpPr>
        <p:spPr>
          <a:xfrm>
            <a:off x="4220449" y="3220176"/>
            <a:ext cx="77286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D0C8947-B921-4BEB-8ACF-7005FED2B0ED}"/>
              </a:ext>
            </a:extLst>
          </p:cNvPr>
          <p:cNvSpPr txBox="1"/>
          <p:nvPr/>
        </p:nvSpPr>
        <p:spPr>
          <a:xfrm>
            <a:off x="3944040" y="4776321"/>
            <a:ext cx="307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Client Request to Remote Consul Server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3990640-820E-4F2E-954B-3123883D6F43}"/>
              </a:ext>
            </a:extLst>
          </p:cNvPr>
          <p:cNvCxnSpPr>
            <a:cxnSpLocks/>
            <a:stCxn id="35" idx="3"/>
            <a:endCxn id="137" idx="1"/>
          </p:cNvCxnSpPr>
          <p:nvPr/>
        </p:nvCxnSpPr>
        <p:spPr>
          <a:xfrm>
            <a:off x="3713583" y="4911182"/>
            <a:ext cx="230457" cy="363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593613" y="1810549"/>
            <a:ext cx="1932130" cy="118149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1593613" y="1810549"/>
            <a:ext cx="80707" cy="118149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9B2447C-2C6E-43B1-B349-2EC6E350A496}"/>
              </a:ext>
            </a:extLst>
          </p:cNvPr>
          <p:cNvSpPr/>
          <p:nvPr/>
        </p:nvSpPr>
        <p:spPr>
          <a:xfrm>
            <a:off x="770929" y="264965"/>
            <a:ext cx="1640832" cy="1735100"/>
          </a:xfrm>
          <a:prstGeom prst="roundRect">
            <a:avLst>
              <a:gd name="adj" fmla="val 407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1318A1D-6954-4F9B-BC23-601AE7FE46F9}"/>
              </a:ext>
            </a:extLst>
          </p:cNvPr>
          <p:cNvSpPr/>
          <p:nvPr/>
        </p:nvSpPr>
        <p:spPr>
          <a:xfrm>
            <a:off x="898908" y="583445"/>
            <a:ext cx="1389410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3ED28F6-6391-4A5A-AE04-21ED04C6AA3A}"/>
              </a:ext>
            </a:extLst>
          </p:cNvPr>
          <p:cNvSpPr/>
          <p:nvPr/>
        </p:nvSpPr>
        <p:spPr>
          <a:xfrm>
            <a:off x="2774605" y="1046992"/>
            <a:ext cx="1389410" cy="84647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</a:t>
            </a:r>
          </a:p>
          <a:p>
            <a:pPr algn="ctr"/>
            <a:r>
              <a:rPr lang="en-US" altLang="ko-KR" sz="1200"/>
              <a:t>Node B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45125F8-FC87-42CF-AB59-59CE0C23C943}"/>
              </a:ext>
            </a:extLst>
          </p:cNvPr>
          <p:cNvSpPr/>
          <p:nvPr/>
        </p:nvSpPr>
        <p:spPr>
          <a:xfrm>
            <a:off x="2918902" y="1520693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8D315B4-B696-414D-8B67-A43A1864E842}"/>
              </a:ext>
            </a:extLst>
          </p:cNvPr>
          <p:cNvSpPr/>
          <p:nvPr/>
        </p:nvSpPr>
        <p:spPr>
          <a:xfrm>
            <a:off x="2646626" y="264965"/>
            <a:ext cx="1640832" cy="1735100"/>
          </a:xfrm>
          <a:prstGeom prst="roundRect">
            <a:avLst>
              <a:gd name="adj" fmla="val 407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F99D609-EB9C-4FE1-AE6B-32C34CFB8C37}"/>
              </a:ext>
            </a:extLst>
          </p:cNvPr>
          <p:cNvSpPr/>
          <p:nvPr/>
        </p:nvSpPr>
        <p:spPr>
          <a:xfrm>
            <a:off x="2774605" y="583445"/>
            <a:ext cx="1389410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ECB6C1D-5C5B-4CC2-BA62-1EACB6E8341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699792" y="1810549"/>
            <a:ext cx="769518" cy="47316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3743D31-2C6B-48D2-A7DF-3E186E113DF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469310" y="1810549"/>
            <a:ext cx="152333" cy="11814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F896588-D83F-4F1C-990F-2BE8A458853B}"/>
              </a:ext>
            </a:extLst>
          </p:cNvPr>
          <p:cNvSpPr/>
          <p:nvPr/>
        </p:nvSpPr>
        <p:spPr>
          <a:xfrm>
            <a:off x="5040589" y="1046992"/>
            <a:ext cx="1389410" cy="84647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</a:t>
            </a:r>
          </a:p>
          <a:p>
            <a:pPr algn="ctr"/>
            <a:r>
              <a:rPr lang="en-US" altLang="ko-KR" sz="1200"/>
              <a:t>Node C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8222023-A36D-4D8E-AE6B-F93DF97B3264}"/>
              </a:ext>
            </a:extLst>
          </p:cNvPr>
          <p:cNvSpPr/>
          <p:nvPr/>
        </p:nvSpPr>
        <p:spPr>
          <a:xfrm>
            <a:off x="5184886" y="1520693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7CEF0E3-AFAA-4961-934A-13D19810272F}"/>
              </a:ext>
            </a:extLst>
          </p:cNvPr>
          <p:cNvSpPr/>
          <p:nvPr/>
        </p:nvSpPr>
        <p:spPr>
          <a:xfrm>
            <a:off x="4912610" y="264965"/>
            <a:ext cx="1640832" cy="1735100"/>
          </a:xfrm>
          <a:prstGeom prst="roundRect">
            <a:avLst>
              <a:gd name="adj" fmla="val 407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AA2BCA3-2FAA-4DF5-A65D-C9CFFD92013F}"/>
              </a:ext>
            </a:extLst>
          </p:cNvPr>
          <p:cNvSpPr/>
          <p:nvPr/>
        </p:nvSpPr>
        <p:spPr>
          <a:xfrm>
            <a:off x="5040589" y="583445"/>
            <a:ext cx="1389410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58A241-ACB4-42AE-A434-1B57878F4E47}"/>
              </a:ext>
            </a:extLst>
          </p:cNvPr>
          <p:cNvSpPr/>
          <p:nvPr/>
        </p:nvSpPr>
        <p:spPr>
          <a:xfrm>
            <a:off x="6916286" y="1046992"/>
            <a:ext cx="1389410" cy="84647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</a:t>
            </a:r>
          </a:p>
          <a:p>
            <a:pPr algn="ctr"/>
            <a:r>
              <a:rPr lang="en-US" altLang="ko-KR" sz="1200"/>
              <a:t>Node D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EC062FF-6440-4EAA-AD1B-16BBC4A7DCFD}"/>
              </a:ext>
            </a:extLst>
          </p:cNvPr>
          <p:cNvSpPr/>
          <p:nvPr/>
        </p:nvSpPr>
        <p:spPr>
          <a:xfrm>
            <a:off x="7060583" y="1520693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22C9F0C-94CD-43E2-8A57-3A17EDEC1D43}"/>
              </a:ext>
            </a:extLst>
          </p:cNvPr>
          <p:cNvSpPr/>
          <p:nvPr/>
        </p:nvSpPr>
        <p:spPr>
          <a:xfrm>
            <a:off x="6788307" y="264965"/>
            <a:ext cx="1640832" cy="1735100"/>
          </a:xfrm>
          <a:prstGeom prst="roundRect">
            <a:avLst>
              <a:gd name="adj" fmla="val 407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</a:t>
            </a:r>
            <a:r>
              <a:rPr lang="ko-KR" altLang="en-US" sz="1200"/>
              <a:t> </a:t>
            </a:r>
            <a:r>
              <a:rPr lang="en-US" altLang="ko-KR" sz="1200"/>
              <a:t>D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D875D16-30FB-49AD-8124-F8712501C4B5}"/>
              </a:ext>
            </a:extLst>
          </p:cNvPr>
          <p:cNvSpPr/>
          <p:nvPr/>
        </p:nvSpPr>
        <p:spPr>
          <a:xfrm>
            <a:off x="6916286" y="583445"/>
            <a:ext cx="1389410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A9A0198-051E-4708-87D4-43FEAC2B0ED8}"/>
              </a:ext>
            </a:extLst>
          </p:cNvPr>
          <p:cNvCxnSpPr>
            <a:cxnSpLocks/>
            <a:stCxn id="17" idx="0"/>
            <a:endCxn id="48" idx="2"/>
          </p:cNvCxnSpPr>
          <p:nvPr/>
        </p:nvCxnSpPr>
        <p:spPr>
          <a:xfrm flipV="1">
            <a:off x="1593613" y="873301"/>
            <a:ext cx="0" cy="17369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D8BA5AD-1125-44C1-83E0-9367E4D8C580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V="1">
            <a:off x="3469310" y="873301"/>
            <a:ext cx="0" cy="17369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84EDC6A-6AD9-4618-B39A-527491F24282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V="1">
            <a:off x="5735294" y="873301"/>
            <a:ext cx="0" cy="17369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DFEE518-809B-4F22-B735-0E60F9D1523D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7610991" y="873301"/>
            <a:ext cx="0" cy="17369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861BCF-FC79-4716-B834-B907EFA4388A}"/>
              </a:ext>
            </a:extLst>
          </p:cNvPr>
          <p:cNvSpPr txBox="1"/>
          <p:nvPr/>
        </p:nvSpPr>
        <p:spPr>
          <a:xfrm>
            <a:off x="7173899" y="4776321"/>
            <a:ext cx="1646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Sevice Health Check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B69F10-DB03-4BB9-ACEC-B8553CB4924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943442" y="4911182"/>
            <a:ext cx="230457" cy="363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Consul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A7CEFB-9CF4-4895-9013-690B38A8338F}"/>
              </a:ext>
            </a:extLst>
          </p:cNvPr>
          <p:cNvSpPr/>
          <p:nvPr/>
        </p:nvSpPr>
        <p:spPr>
          <a:xfrm>
            <a:off x="637538" y="699542"/>
            <a:ext cx="3888218" cy="4104456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A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1909187" y="886564"/>
            <a:ext cx="1389410" cy="68986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 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2053484" y="1203659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2603892" y="1493515"/>
            <a:ext cx="0" cy="36393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987276" y="4844690"/>
            <a:ext cx="2870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Client Request to Local Consul Server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55576" y="4983190"/>
            <a:ext cx="23170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1909186" y="185745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Leader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979614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2831037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C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2369026" y="2512430"/>
            <a:ext cx="234866" cy="68040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2603892" y="2512430"/>
            <a:ext cx="227145" cy="68040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01FFED-15E7-45DF-9B1B-22C3AFD00F4F}"/>
              </a:ext>
            </a:extLst>
          </p:cNvPr>
          <p:cNvSpPr/>
          <p:nvPr/>
        </p:nvSpPr>
        <p:spPr>
          <a:xfrm>
            <a:off x="898908" y="1764119"/>
            <a:ext cx="3394737" cy="2044234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06C6B6-CEC5-48C0-883D-E35D9A88598C}"/>
              </a:ext>
            </a:extLst>
          </p:cNvPr>
          <p:cNvSpPr/>
          <p:nvPr/>
        </p:nvSpPr>
        <p:spPr>
          <a:xfrm>
            <a:off x="813663" y="801317"/>
            <a:ext cx="3580569" cy="3354609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7AED46C-164C-468A-9B49-829E0F003FE6}"/>
              </a:ext>
            </a:extLst>
          </p:cNvPr>
          <p:cNvSpPr/>
          <p:nvPr/>
        </p:nvSpPr>
        <p:spPr>
          <a:xfrm>
            <a:off x="724952" y="1669730"/>
            <a:ext cx="7786048" cy="2776051"/>
          </a:xfrm>
          <a:prstGeom prst="roundRect">
            <a:avLst>
              <a:gd name="adj" fmla="val 2896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WAN gossip Pool</a:t>
            </a:r>
            <a:endParaRPr lang="ko-KR" altLang="en-US" sz="12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2603892" y="1493515"/>
            <a:ext cx="921851" cy="137182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1674320" y="1493515"/>
            <a:ext cx="929572" cy="137182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63A6FAF-1425-4418-802F-3BD925B61239}"/>
              </a:ext>
            </a:extLst>
          </p:cNvPr>
          <p:cNvSpPr/>
          <p:nvPr/>
        </p:nvSpPr>
        <p:spPr>
          <a:xfrm>
            <a:off x="5922890" y="886564"/>
            <a:ext cx="1389410" cy="68986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6F52EA0-6C76-498F-9FD9-E615C33737AB}"/>
              </a:ext>
            </a:extLst>
          </p:cNvPr>
          <p:cNvSpPr/>
          <p:nvPr/>
        </p:nvSpPr>
        <p:spPr>
          <a:xfrm>
            <a:off x="6067187" y="1203659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E9840BB-25AD-4241-8A7A-CF202546364B}"/>
              </a:ext>
            </a:extLst>
          </p:cNvPr>
          <p:cNvSpPr/>
          <p:nvPr/>
        </p:nvSpPr>
        <p:spPr>
          <a:xfrm>
            <a:off x="5922889" y="185745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Leader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D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73123AF-9D51-42BA-A578-A22B06004951}"/>
              </a:ext>
            </a:extLst>
          </p:cNvPr>
          <p:cNvSpPr/>
          <p:nvPr/>
        </p:nvSpPr>
        <p:spPr>
          <a:xfrm>
            <a:off x="4993317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E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B6EA513-A57B-43DE-A447-1BFF87B99D99}"/>
              </a:ext>
            </a:extLst>
          </p:cNvPr>
          <p:cNvSpPr/>
          <p:nvPr/>
        </p:nvSpPr>
        <p:spPr>
          <a:xfrm>
            <a:off x="6844740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F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C28A46-464D-4146-B5C7-353B3373876B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6382729" y="2512430"/>
            <a:ext cx="234866" cy="6804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FE1B58-6143-43D0-AAD0-4200C783A259}"/>
              </a:ext>
            </a:extLst>
          </p:cNvPr>
          <p:cNvSpPr/>
          <p:nvPr/>
        </p:nvSpPr>
        <p:spPr>
          <a:xfrm>
            <a:off x="4912611" y="1764119"/>
            <a:ext cx="3394737" cy="2044234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F70E94-E291-431F-982C-1F493F386D09}"/>
              </a:ext>
            </a:extLst>
          </p:cNvPr>
          <p:cNvSpPr/>
          <p:nvPr/>
        </p:nvSpPr>
        <p:spPr>
          <a:xfrm>
            <a:off x="4827366" y="801317"/>
            <a:ext cx="3580569" cy="3354609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E3F48E04-8333-44EE-823D-802006443B42}"/>
              </a:ext>
            </a:extLst>
          </p:cNvPr>
          <p:cNvSpPr/>
          <p:nvPr/>
        </p:nvSpPr>
        <p:spPr>
          <a:xfrm>
            <a:off x="4713555" y="699542"/>
            <a:ext cx="3888218" cy="4104456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B</a:t>
            </a:r>
            <a:endParaRPr lang="ko-KR" altLang="en-US" sz="140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3458614-EB45-4E5E-8614-DA754736DF17}"/>
              </a:ext>
            </a:extLst>
          </p:cNvPr>
          <p:cNvCxnSpPr>
            <a:cxnSpLocks/>
            <a:stCxn id="13" idx="3"/>
            <a:endCxn id="103" idx="1"/>
          </p:cNvCxnSpPr>
          <p:nvPr/>
        </p:nvCxnSpPr>
        <p:spPr>
          <a:xfrm>
            <a:off x="3298598" y="2184941"/>
            <a:ext cx="2624291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2FCA72-A149-468C-BAC0-F7CB3D69FA4C}"/>
              </a:ext>
            </a:extLst>
          </p:cNvPr>
          <p:cNvCxnSpPr>
            <a:cxnSpLocks/>
            <a:stCxn id="16" idx="3"/>
            <a:endCxn id="104" idx="1"/>
          </p:cNvCxnSpPr>
          <p:nvPr/>
        </p:nvCxnSpPr>
        <p:spPr>
          <a:xfrm>
            <a:off x="4220449" y="3192831"/>
            <a:ext cx="77286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ECB6C1D-5C5B-4CC2-BA62-1EACB6E8341B}"/>
              </a:ext>
            </a:extLst>
          </p:cNvPr>
          <p:cNvCxnSpPr>
            <a:cxnSpLocks/>
          </p:cNvCxnSpPr>
          <p:nvPr/>
        </p:nvCxnSpPr>
        <p:spPr>
          <a:xfrm>
            <a:off x="2699792" y="1493515"/>
            <a:ext cx="0" cy="36393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3743D31-2C6B-48D2-A7DF-3E186E113DFB}"/>
              </a:ext>
            </a:extLst>
          </p:cNvPr>
          <p:cNvCxnSpPr>
            <a:cxnSpLocks/>
          </p:cNvCxnSpPr>
          <p:nvPr/>
        </p:nvCxnSpPr>
        <p:spPr>
          <a:xfrm>
            <a:off x="2714045" y="1493515"/>
            <a:ext cx="921851" cy="137182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D0C8947-B921-4BEB-8ACF-7005FED2B0ED}"/>
              </a:ext>
            </a:extLst>
          </p:cNvPr>
          <p:cNvSpPr txBox="1"/>
          <p:nvPr/>
        </p:nvSpPr>
        <p:spPr>
          <a:xfrm>
            <a:off x="4088056" y="4848329"/>
            <a:ext cx="307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Client Request to Remote Consul Server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3990640-820E-4F2E-954B-3123883D6F43}"/>
              </a:ext>
            </a:extLst>
          </p:cNvPr>
          <p:cNvCxnSpPr>
            <a:cxnSpLocks/>
            <a:stCxn id="35" idx="3"/>
            <a:endCxn id="137" idx="1"/>
          </p:cNvCxnSpPr>
          <p:nvPr/>
        </p:nvCxnSpPr>
        <p:spPr>
          <a:xfrm>
            <a:off x="3857599" y="4983190"/>
            <a:ext cx="230457" cy="363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Consul</a:t>
            </a:r>
            <a:r>
              <a:rPr lang="ko-KR" altLang="en-US"/>
              <a:t> </a:t>
            </a:r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1998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Server Count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Quorum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32844</TotalTime>
  <Words>186</Words>
  <Application>Microsoft Office PowerPoint</Application>
  <PresentationFormat>화면 슬라이드 쇼(16:9)</PresentationFormat>
  <Paragraphs>94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Consul Architecture</vt:lpstr>
      <vt:lpstr>PowerPoint 프레젠테이션</vt:lpstr>
      <vt:lpstr>Consul Architecture</vt:lpstr>
      <vt:lpstr>Consul Quorum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4964</cp:revision>
  <dcterms:created xsi:type="dcterms:W3CDTF">2006-10-05T04:04:58Z</dcterms:created>
  <dcterms:modified xsi:type="dcterms:W3CDTF">2020-05-01T14:52:37Z</dcterms:modified>
</cp:coreProperties>
</file>