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8" r:id="rId2"/>
    <p:sldId id="396" r:id="rId3"/>
    <p:sldId id="390" r:id="rId4"/>
    <p:sldId id="391" r:id="rId5"/>
    <p:sldId id="394" r:id="rId6"/>
    <p:sldId id="395" r:id="rId7"/>
    <p:sldId id="389" r:id="rId8"/>
    <p:sldId id="392" r:id="rId9"/>
    <p:sldId id="393" r:id="rId10"/>
    <p:sldId id="384" r:id="rId11"/>
    <p:sldId id="385" r:id="rId12"/>
    <p:sldId id="386" r:id="rId13"/>
    <p:sldId id="38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6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6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2633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319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stCxn id="28" idx="0"/>
            <a:endCxn id="25" idx="3"/>
          </p:cNvCxnSpPr>
          <p:nvPr/>
        </p:nvCxnSpPr>
        <p:spPr>
          <a:xfrm flipV="1">
            <a:off x="2051721" y="872576"/>
            <a:ext cx="1296143" cy="1470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>
            <a:off x="5281552" y="872576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40" idx="2"/>
          </p:cNvCxnSpPr>
          <p:nvPr/>
        </p:nvCxnSpPr>
        <p:spPr>
          <a:xfrm flipH="1">
            <a:off x="4314708" y="1393291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40" idx="4"/>
            <a:endCxn id="31" idx="1"/>
          </p:cNvCxnSpPr>
          <p:nvPr/>
        </p:nvCxnSpPr>
        <p:spPr>
          <a:xfrm>
            <a:off x="4314708" y="2238809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E4D46-3F83-477B-AFE8-C6034EEAA3FA}"/>
              </a:ext>
            </a:extLst>
          </p:cNvPr>
          <p:cNvCxnSpPr>
            <a:cxnSpLocks/>
            <a:stCxn id="31" idx="1"/>
            <a:endCxn id="58" idx="2"/>
          </p:cNvCxnSpPr>
          <p:nvPr/>
        </p:nvCxnSpPr>
        <p:spPr>
          <a:xfrm flipH="1">
            <a:off x="4314708" y="2618502"/>
            <a:ext cx="1625445" cy="367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4"/>
            <a:endCxn id="32" idx="1"/>
          </p:cNvCxnSpPr>
          <p:nvPr/>
        </p:nvCxnSpPr>
        <p:spPr>
          <a:xfrm>
            <a:off x="4314708" y="3476148"/>
            <a:ext cx="1625445" cy="3675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2"/>
            <a:endCxn id="67" idx="1"/>
          </p:cNvCxnSpPr>
          <p:nvPr/>
        </p:nvCxnSpPr>
        <p:spPr>
          <a:xfrm flipH="1">
            <a:off x="5281552" y="4119385"/>
            <a:ext cx="1306674" cy="3412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2051721" y="2894174"/>
            <a:ext cx="129614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6910949-71FE-407F-A43B-8FFA735241E2}"/>
              </a:ext>
            </a:extLst>
          </p:cNvPr>
          <p:cNvSpPr/>
          <p:nvPr/>
        </p:nvSpPr>
        <p:spPr>
          <a:xfrm>
            <a:off x="1938746" y="220271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FCB27B6-0478-4EF2-A037-F7DC87AFDE1B}"/>
              </a:ext>
            </a:extLst>
          </p:cNvPr>
          <p:cNvSpPr/>
          <p:nvPr/>
        </p:nvSpPr>
        <p:spPr>
          <a:xfrm>
            <a:off x="5228663" y="74868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314D61E-BFB9-42FC-9B89-710D6750E5EB}"/>
              </a:ext>
            </a:extLst>
          </p:cNvPr>
          <p:cNvSpPr/>
          <p:nvPr/>
        </p:nvSpPr>
        <p:spPr>
          <a:xfrm>
            <a:off x="5821917" y="127403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688825F-86AE-4D20-B8CC-BAF2120DF620}"/>
              </a:ext>
            </a:extLst>
          </p:cNvPr>
          <p:cNvSpPr/>
          <p:nvPr/>
        </p:nvSpPr>
        <p:spPr>
          <a:xfrm>
            <a:off x="4624833" y="223880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F458F47-734E-483E-A911-B7E59C3BD207}"/>
              </a:ext>
            </a:extLst>
          </p:cNvPr>
          <p:cNvSpPr/>
          <p:nvPr/>
        </p:nvSpPr>
        <p:spPr>
          <a:xfrm>
            <a:off x="5507542" y="257634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F1BE0F7-320D-457C-AD06-ABEE58096E2B}"/>
              </a:ext>
            </a:extLst>
          </p:cNvPr>
          <p:cNvSpPr/>
          <p:nvPr/>
        </p:nvSpPr>
        <p:spPr>
          <a:xfrm>
            <a:off x="4624833" y="347614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7EB5F9-6383-42ED-B666-192055FA4A7D}"/>
              </a:ext>
            </a:extLst>
          </p:cNvPr>
          <p:cNvSpPr/>
          <p:nvPr/>
        </p:nvSpPr>
        <p:spPr>
          <a:xfrm>
            <a:off x="6257957" y="411938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04910F-AEFE-4966-9571-3C1D815AD4CD}"/>
              </a:ext>
            </a:extLst>
          </p:cNvPr>
          <p:cNvSpPr/>
          <p:nvPr/>
        </p:nvSpPr>
        <p:spPr>
          <a:xfrm>
            <a:off x="3234892" y="435726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042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281C84-ADD3-4876-AC28-52058EED7508}"/>
              </a:ext>
            </a:extLst>
          </p:cNvPr>
          <p:cNvSpPr/>
          <p:nvPr/>
        </p:nvSpPr>
        <p:spPr>
          <a:xfrm>
            <a:off x="1403648" y="239275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6D71D0-5902-4889-9D96-B094339FB021}"/>
              </a:ext>
            </a:extLst>
          </p:cNvPr>
          <p:cNvSpPr/>
          <p:nvPr/>
        </p:nvSpPr>
        <p:spPr>
          <a:xfrm>
            <a:off x="5940153" y="1797396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020CCD-FD13-416A-A951-8EB8E07B5E84}"/>
              </a:ext>
            </a:extLst>
          </p:cNvPr>
          <p:cNvSpPr/>
          <p:nvPr/>
        </p:nvSpPr>
        <p:spPr>
          <a:xfrm>
            <a:off x="5940153" y="302260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B95A0EB-7C7E-4D4E-9DE4-7729BB7BAEFC}"/>
              </a:ext>
            </a:extLst>
          </p:cNvPr>
          <p:cNvSpPr/>
          <p:nvPr/>
        </p:nvSpPr>
        <p:spPr>
          <a:xfrm rot="5400000">
            <a:off x="4069666" y="58551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783FE71-3AD1-460F-ADD7-8920D4E97CBC}"/>
              </a:ext>
            </a:extLst>
          </p:cNvPr>
          <p:cNvSpPr/>
          <p:nvPr/>
        </p:nvSpPr>
        <p:spPr>
          <a:xfrm rot="5400000">
            <a:off x="4069666" y="1706701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975D6D-D3BF-44D0-9FC0-B27D45ECEE3F}"/>
              </a:ext>
            </a:extLst>
          </p:cNvPr>
          <p:cNvCxnSpPr>
            <a:stCxn id="25" idx="0"/>
            <a:endCxn id="39" idx="3"/>
          </p:cNvCxnSpPr>
          <p:nvPr/>
        </p:nvCxnSpPr>
        <p:spPr>
          <a:xfrm flipV="1">
            <a:off x="2051721" y="1552354"/>
            <a:ext cx="1296143" cy="840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A20CAA-2ADA-412A-8469-7C91FBB34921}"/>
              </a:ext>
            </a:extLst>
          </p:cNvPr>
          <p:cNvCxnSpPr>
            <a:cxnSpLocks/>
            <a:stCxn id="39" idx="1"/>
            <a:endCxn id="26" idx="0"/>
          </p:cNvCxnSpPr>
          <p:nvPr/>
        </p:nvCxnSpPr>
        <p:spPr>
          <a:xfrm>
            <a:off x="5281552" y="1552354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9E3243-B419-4A85-8407-97B5AF1C87DC}"/>
              </a:ext>
            </a:extLst>
          </p:cNvPr>
          <p:cNvCxnSpPr>
            <a:cxnSpLocks/>
            <a:stCxn id="26" idx="1"/>
            <a:endCxn id="40" idx="2"/>
          </p:cNvCxnSpPr>
          <p:nvPr/>
        </p:nvCxnSpPr>
        <p:spPr>
          <a:xfrm flipH="1">
            <a:off x="4314708" y="2073069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4278B6-044D-48A3-9D45-B0BE0B62ADC7}"/>
              </a:ext>
            </a:extLst>
          </p:cNvPr>
          <p:cNvCxnSpPr>
            <a:cxnSpLocks/>
            <a:stCxn id="40" idx="4"/>
            <a:endCxn id="37" idx="1"/>
          </p:cNvCxnSpPr>
          <p:nvPr/>
        </p:nvCxnSpPr>
        <p:spPr>
          <a:xfrm>
            <a:off x="4314708" y="2918587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통형 44">
            <a:extLst>
              <a:ext uri="{FF2B5EF4-FFF2-40B4-BE49-F238E27FC236}">
                <a16:creationId xmlns:a16="http://schemas.microsoft.com/office/drawing/2014/main" id="{8A284AEA-8AD3-4A65-82B4-D05E4D9F38BB}"/>
              </a:ext>
            </a:extLst>
          </p:cNvPr>
          <p:cNvSpPr/>
          <p:nvPr/>
        </p:nvSpPr>
        <p:spPr>
          <a:xfrm rot="5400000">
            <a:off x="4069666" y="29440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 Failed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9BA3A8-3CBB-425D-89BC-B51C1D772C1C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flipH="1">
            <a:off x="5281552" y="3573952"/>
            <a:ext cx="1306674" cy="3369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3D6357-B909-43B6-A32C-8D5D55A4C4CD}"/>
              </a:ext>
            </a:extLst>
          </p:cNvPr>
          <p:cNvCxnSpPr>
            <a:cxnSpLocks/>
            <a:stCxn id="45" idx="3"/>
            <a:endCxn id="25" idx="2"/>
          </p:cNvCxnSpPr>
          <p:nvPr/>
        </p:nvCxnSpPr>
        <p:spPr>
          <a:xfrm flipH="1" flipV="1">
            <a:off x="2051721" y="2944098"/>
            <a:ext cx="1296143" cy="96678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15A86C-EF5C-417E-BCA3-0232BB842B6B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flipV="1">
            <a:off x="5281552" y="2073069"/>
            <a:ext cx="658601" cy="18378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EB387F01-3607-4D81-9360-C5F207BB4135}"/>
              </a:ext>
            </a:extLst>
          </p:cNvPr>
          <p:cNvSpPr/>
          <p:nvPr/>
        </p:nvSpPr>
        <p:spPr>
          <a:xfrm>
            <a:off x="1938746" y="226702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240DAE-44DE-4CFC-9A22-A93D2C0AA9B2}"/>
              </a:ext>
            </a:extLst>
          </p:cNvPr>
          <p:cNvSpPr/>
          <p:nvPr/>
        </p:nvSpPr>
        <p:spPr>
          <a:xfrm>
            <a:off x="5158519" y="143883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0B3B5B2-6E22-45CD-BB3F-B15030BCF7F0}"/>
              </a:ext>
            </a:extLst>
          </p:cNvPr>
          <p:cNvSpPr/>
          <p:nvPr/>
        </p:nvSpPr>
        <p:spPr>
          <a:xfrm>
            <a:off x="5595212" y="2011003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004BD8-1D4C-4FD2-BD31-9ACD570DD5C6}"/>
              </a:ext>
            </a:extLst>
          </p:cNvPr>
          <p:cNvSpPr/>
          <p:nvPr/>
        </p:nvSpPr>
        <p:spPr>
          <a:xfrm>
            <a:off x="4708649" y="292430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93048CE-A361-4A1D-A499-CC18413F58FA}"/>
              </a:ext>
            </a:extLst>
          </p:cNvPr>
          <p:cNvSpPr/>
          <p:nvPr/>
        </p:nvSpPr>
        <p:spPr>
          <a:xfrm>
            <a:off x="6145955" y="358350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A3A413-78E8-4F49-A5CB-CC5CC709F156}"/>
              </a:ext>
            </a:extLst>
          </p:cNvPr>
          <p:cNvSpPr/>
          <p:nvPr/>
        </p:nvSpPr>
        <p:spPr>
          <a:xfrm>
            <a:off x="3234892" y="3797912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F07981-C9C5-487E-AE06-A65330121617}"/>
              </a:ext>
            </a:extLst>
          </p:cNvPr>
          <p:cNvSpPr/>
          <p:nvPr/>
        </p:nvSpPr>
        <p:spPr>
          <a:xfrm>
            <a:off x="5275065" y="3527025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821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342829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872576"/>
            <a:ext cx="720082" cy="1745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87257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67" idx="1"/>
          </p:cNvCxnSpPr>
          <p:nvPr/>
        </p:nvCxnSpPr>
        <p:spPr>
          <a:xfrm flipH="1">
            <a:off x="5281552" y="1393291"/>
            <a:ext cx="658601" cy="30673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 flipV="1">
            <a:off x="2627782" y="1993767"/>
            <a:ext cx="720082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1"/>
            <a:endCxn id="32" idx="1"/>
          </p:cNvCxnSpPr>
          <p:nvPr/>
        </p:nvCxnSpPr>
        <p:spPr>
          <a:xfrm>
            <a:off x="5281552" y="3231106"/>
            <a:ext cx="658601" cy="612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1"/>
            <a:endCxn id="67" idx="1"/>
          </p:cNvCxnSpPr>
          <p:nvPr/>
        </p:nvCxnSpPr>
        <p:spPr>
          <a:xfrm flipH="1">
            <a:off x="5281552" y="3843713"/>
            <a:ext cx="658601" cy="616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1907701" y="2894174"/>
            <a:ext cx="144016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2401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791484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CBC43E-BD60-4216-81F1-BA461ABE6A76}"/>
              </a:ext>
            </a:extLst>
          </p:cNvPr>
          <p:cNvCxnSpPr>
            <a:cxnSpLocks/>
            <a:stCxn id="28" idx="3"/>
            <a:endCxn id="58" idx="3"/>
          </p:cNvCxnSpPr>
          <p:nvPr/>
        </p:nvCxnSpPr>
        <p:spPr>
          <a:xfrm>
            <a:off x="2627782" y="2618502"/>
            <a:ext cx="720082" cy="612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199376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67" idx="1"/>
          </p:cNvCxnSpPr>
          <p:nvPr/>
        </p:nvCxnSpPr>
        <p:spPr>
          <a:xfrm flipH="1">
            <a:off x="5281552" y="2618502"/>
            <a:ext cx="658601" cy="1842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73400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683459" y="2082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76612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188855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144813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2770108" y="385804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845811" y="225472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80418" y="267778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3495936-0D71-4160-9D5D-3AB837ABBB0E}"/>
              </a:ext>
            </a:extLst>
          </p:cNvPr>
          <p:cNvSpPr/>
          <p:nvPr/>
        </p:nvSpPr>
        <p:spPr>
          <a:xfrm>
            <a:off x="2927340" y="400905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92458" y="2757577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143E01C-D0FE-4B95-B1F0-5223A368C0CF}"/>
              </a:ext>
            </a:extLst>
          </p:cNvPr>
          <p:cNvGrpSpPr/>
          <p:nvPr/>
        </p:nvGrpSpPr>
        <p:grpSpPr>
          <a:xfrm>
            <a:off x="5112930" y="3102548"/>
            <a:ext cx="325730" cy="246221"/>
            <a:chOff x="2792458" y="2757577"/>
            <a:chExt cx="325730" cy="24622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F762B9-B4AD-42CC-AB89-37F670A52AF3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2182A8-CC35-4CE2-A339-5BCA6C4D5D63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8FB47F2-C35B-47FC-8803-EB997B339AA5}"/>
              </a:ext>
            </a:extLst>
          </p:cNvPr>
          <p:cNvGrpSpPr/>
          <p:nvPr/>
        </p:nvGrpSpPr>
        <p:grpSpPr>
          <a:xfrm>
            <a:off x="5715687" y="3887175"/>
            <a:ext cx="325730" cy="246221"/>
            <a:chOff x="2792458" y="2757577"/>
            <a:chExt cx="325730" cy="246221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F63EEE0-C58A-4A8F-B17E-A2A5A3BC121E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85B3A-4B1D-4785-B4AC-BB5B0AB75D6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12</a:t>
              </a:r>
              <a:endParaRPr lang="ko-KR" altLang="en-US" sz="10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E53B930-1A36-4F95-8CF3-720B1CF142FA}"/>
              </a:ext>
            </a:extLst>
          </p:cNvPr>
          <p:cNvGrpSpPr/>
          <p:nvPr/>
        </p:nvGrpSpPr>
        <p:grpSpPr>
          <a:xfrm>
            <a:off x="3033349" y="4152198"/>
            <a:ext cx="325730" cy="246221"/>
            <a:chOff x="2792458" y="2757577"/>
            <a:chExt cx="325730" cy="2462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EBD7338-2535-4A4F-9888-BBBA4A687C26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C1C3EA-C531-478A-A7EB-A54B0BE6996E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13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566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DE29FF5-4447-4428-8623-F858B5AF45DC}"/>
              </a:ext>
            </a:extLst>
          </p:cNvPr>
          <p:cNvCxnSpPr>
            <a:cxnSpLocks/>
          </p:cNvCxnSpPr>
          <p:nvPr/>
        </p:nvCxnSpPr>
        <p:spPr>
          <a:xfrm flipV="1">
            <a:off x="2627782" y="1426478"/>
            <a:ext cx="720082" cy="11206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94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 Failed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427734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82782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30530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61594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73713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1582786"/>
            <a:ext cx="720082" cy="11206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158278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58" idx="1"/>
          </p:cNvCxnSpPr>
          <p:nvPr/>
        </p:nvCxnSpPr>
        <p:spPr>
          <a:xfrm flipH="1">
            <a:off x="5281552" y="2103501"/>
            <a:ext cx="658601" cy="1837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>
            <a:off x="2627782" y="2703407"/>
            <a:ext cx="720082" cy="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97447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58" idx="3"/>
            <a:endCxn id="28" idx="2"/>
          </p:cNvCxnSpPr>
          <p:nvPr/>
        </p:nvCxnSpPr>
        <p:spPr>
          <a:xfrm flipH="1" flipV="1">
            <a:off x="1907701" y="2979079"/>
            <a:ext cx="1440163" cy="9622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325044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876389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270397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H="1">
            <a:off x="5281552" y="3328712"/>
            <a:ext cx="658601" cy="6126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83161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758350" y="228329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160667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27058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2158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3153885" y="366622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761879" y="257885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51645" y="3360683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05894" y="1980389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2C9DFF-484D-4C81-A64C-24630D721179}"/>
              </a:ext>
            </a:extLst>
          </p:cNvPr>
          <p:cNvCxnSpPr>
            <a:cxnSpLocks/>
          </p:cNvCxnSpPr>
          <p:nvPr/>
        </p:nvCxnSpPr>
        <p:spPr>
          <a:xfrm flipH="1" flipV="1">
            <a:off x="1789005" y="2977223"/>
            <a:ext cx="1558860" cy="10415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1EE87CE-FE87-405F-8ACA-57E5B2954937}"/>
              </a:ext>
            </a:extLst>
          </p:cNvPr>
          <p:cNvSpPr/>
          <p:nvPr/>
        </p:nvSpPr>
        <p:spPr>
          <a:xfrm>
            <a:off x="3153283" y="3935968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F5453D-7A93-431E-B4A5-B46041A03621}"/>
              </a:ext>
            </a:extLst>
          </p:cNvPr>
          <p:cNvCxnSpPr>
            <a:cxnSpLocks/>
          </p:cNvCxnSpPr>
          <p:nvPr/>
        </p:nvCxnSpPr>
        <p:spPr>
          <a:xfrm>
            <a:off x="5281552" y="1491630"/>
            <a:ext cx="658601" cy="5207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B75BA20-6D3B-43A7-8481-DC1326E14900}"/>
              </a:ext>
            </a:extLst>
          </p:cNvPr>
          <p:cNvGrpSpPr/>
          <p:nvPr/>
        </p:nvGrpSpPr>
        <p:grpSpPr>
          <a:xfrm>
            <a:off x="5118686" y="1332952"/>
            <a:ext cx="325730" cy="246221"/>
            <a:chOff x="2792458" y="2757577"/>
            <a:chExt cx="325730" cy="246221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F24DAB-2B1F-4B5F-ABC1-5699EE65E645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EC68A6-B573-4A20-8268-7D1B3FA4A8F5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335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62753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173022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016695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ORDER_PREPARED Event</a:t>
            </a:r>
            <a:endParaRPr lang="ko-KR" altLang="en-US" sz="14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2097C7-D998-49CB-8FB6-364F42771CAA}"/>
              </a:ext>
            </a:extLst>
          </p:cNvPr>
          <p:cNvSpPr/>
          <p:nvPr/>
        </p:nvSpPr>
        <p:spPr>
          <a:xfrm>
            <a:off x="3059832" y="4241906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DELIVERY_CREATED 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872575"/>
            <a:ext cx="1008111" cy="1470253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485776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749036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220308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004877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9FCE147-7CEB-4445-BE9E-8774ED113556}"/>
              </a:ext>
            </a:extLst>
          </p:cNvPr>
          <p:cNvCxnSpPr>
            <a:cxnSpLocks/>
            <a:stCxn id="32" idx="1"/>
            <a:endCxn id="35" idx="4"/>
          </p:cNvCxnSpPr>
          <p:nvPr/>
        </p:nvCxnSpPr>
        <p:spPr>
          <a:xfrm rot="10800000">
            <a:off x="4314709" y="3506779"/>
            <a:ext cx="1625444" cy="33693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4EE9D5D-DF30-4062-B95F-AE7A1269BC1D}"/>
              </a:ext>
            </a:extLst>
          </p:cNvPr>
          <p:cNvCxnSpPr>
            <a:cxnSpLocks/>
            <a:stCxn id="36" idx="0"/>
            <a:endCxn id="32" idx="1"/>
          </p:cNvCxnSpPr>
          <p:nvPr/>
        </p:nvCxnSpPr>
        <p:spPr>
          <a:xfrm rot="5400000" flipH="1" flipV="1">
            <a:off x="4928335" y="3230088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759389" y="3186505"/>
            <a:ext cx="1592774" cy="100811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27565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693682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91889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120359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230628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592759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OUT_OF_STOCK</a:t>
            </a:r>
          </a:p>
          <a:p>
            <a:pPr algn="ctr"/>
            <a:r>
              <a:rPr lang="en-US" altLang="ko-KR" sz="1400"/>
              <a:t>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1448639"/>
            <a:ext cx="1008111" cy="82701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1061840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1325100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796372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580941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5" idx="2"/>
          </p:cNvCxnSpPr>
          <p:nvPr/>
        </p:nvCxnSpPr>
        <p:spPr>
          <a:xfrm rot="16200000" flipH="1">
            <a:off x="2050377" y="2828345"/>
            <a:ext cx="1010799" cy="1008111"/>
          </a:xfrm>
          <a:prstGeom prst="curvedConnector2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A21792D-7E8E-46F0-8305-5D9B5D9A47F3}"/>
              </a:ext>
            </a:extLst>
          </p:cNvPr>
          <p:cNvCxnSpPr>
            <a:cxnSpLocks/>
            <a:stCxn id="30" idx="1"/>
            <a:endCxn id="35" idx="6"/>
          </p:cNvCxnSpPr>
          <p:nvPr/>
        </p:nvCxnSpPr>
        <p:spPr>
          <a:xfrm rot="10800000" flipV="1">
            <a:off x="5569585" y="1969355"/>
            <a:ext cx="370568" cy="186844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8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41644</TotalTime>
  <Words>366</Words>
  <Application>Microsoft Office PowerPoint</Application>
  <PresentationFormat>화면 슬라이드 쇼(16:9)</PresentationFormat>
  <Paragraphs>240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Two-Phase Commit</vt:lpstr>
      <vt:lpstr>MSA Two-Phase Commit Failed</vt:lpstr>
      <vt:lpstr>SAGA Chreography </vt:lpstr>
      <vt:lpstr>SAGA Chreography Failed </vt:lpstr>
      <vt:lpstr>SAGA Orchestration </vt:lpstr>
      <vt:lpstr>SAGA Orchestration Failed </vt:lpstr>
      <vt:lpstr>PowerPoint 프레젠테이션</vt:lpstr>
      <vt:lpstr>Saga Chreography </vt:lpstr>
      <vt:lpstr>Saga Chreography Failed 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5237</cp:revision>
  <dcterms:created xsi:type="dcterms:W3CDTF">2006-10-05T04:04:58Z</dcterms:created>
  <dcterms:modified xsi:type="dcterms:W3CDTF">2021-05-26T04:46:16Z</dcterms:modified>
</cp:coreProperties>
</file>