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85" r:id="rId2"/>
    <p:sldId id="393" r:id="rId3"/>
    <p:sldId id="396" r:id="rId4"/>
    <p:sldId id="387" r:id="rId5"/>
    <p:sldId id="392" r:id="rId6"/>
    <p:sldId id="395" r:id="rId7"/>
    <p:sldId id="386" r:id="rId8"/>
    <p:sldId id="394" r:id="rId9"/>
    <p:sldId id="384" r:id="rId10"/>
    <p:sldId id="388" r:id="rId11"/>
    <p:sldId id="389" r:id="rId12"/>
    <p:sldId id="390" r:id="rId13"/>
    <p:sldId id="391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3091" autoAdjust="0"/>
  </p:normalViewPr>
  <p:slideViewPr>
    <p:cSldViewPr>
      <p:cViewPr varScale="1">
        <p:scale>
          <a:sx n="172" d="100"/>
          <a:sy n="172" d="100"/>
        </p:scale>
        <p:origin x="132" y="60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623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15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660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621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152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032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437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135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962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8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Monolithic Architecture vs MSA</a:t>
            </a:r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183E5CC-75DB-4D76-A296-57BA34028566}"/>
              </a:ext>
            </a:extLst>
          </p:cNvPr>
          <p:cNvSpPr/>
          <p:nvPr/>
        </p:nvSpPr>
        <p:spPr>
          <a:xfrm>
            <a:off x="827584" y="1730789"/>
            <a:ext cx="2664296" cy="1471912"/>
          </a:xfrm>
          <a:prstGeom prst="roundRect">
            <a:avLst>
              <a:gd name="adj" fmla="val 34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API Server</a:t>
            </a:r>
            <a:endParaRPr lang="ko-KR" altLang="en-US" sz="16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B00F759-8023-49DA-B081-1AF9EC429953}"/>
              </a:ext>
            </a:extLst>
          </p:cNvPr>
          <p:cNvSpPr/>
          <p:nvPr/>
        </p:nvSpPr>
        <p:spPr>
          <a:xfrm>
            <a:off x="971600" y="1871467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Module A</a:t>
            </a:r>
            <a:endParaRPr lang="ko-KR" altLang="en-US" sz="14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7C9C19F-EC2B-4F96-B142-2A290D8DB03F}"/>
              </a:ext>
            </a:extLst>
          </p:cNvPr>
          <p:cNvSpPr/>
          <p:nvPr/>
        </p:nvSpPr>
        <p:spPr>
          <a:xfrm>
            <a:off x="2231740" y="1871467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Module B</a:t>
            </a:r>
            <a:endParaRPr lang="ko-KR" altLang="en-US" sz="140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3A79D627-B50C-42C3-BECC-6B3CCEACA133}"/>
              </a:ext>
            </a:extLst>
          </p:cNvPr>
          <p:cNvSpPr/>
          <p:nvPr/>
        </p:nvSpPr>
        <p:spPr>
          <a:xfrm>
            <a:off x="971600" y="2457714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Module C</a:t>
            </a:r>
            <a:endParaRPr lang="ko-KR" altLang="en-US" sz="140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B657E11-C98B-4EBA-B5E2-693BCB323327}"/>
              </a:ext>
            </a:extLst>
          </p:cNvPr>
          <p:cNvSpPr/>
          <p:nvPr/>
        </p:nvSpPr>
        <p:spPr>
          <a:xfrm>
            <a:off x="2231740" y="2457714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Module D</a:t>
            </a:r>
            <a:endParaRPr lang="ko-KR" altLang="en-US" sz="1400"/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700439C8-BCFD-4361-A3FC-5DB37A17E998}"/>
              </a:ext>
            </a:extLst>
          </p:cNvPr>
          <p:cNvSpPr/>
          <p:nvPr/>
        </p:nvSpPr>
        <p:spPr>
          <a:xfrm>
            <a:off x="1306684" y="3570735"/>
            <a:ext cx="1296144" cy="50405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DB</a:t>
            </a:r>
            <a:endParaRPr lang="ko-KR" altLang="en-US" sz="140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8ADDA2AA-7531-467C-8015-1DA41ED8E999}"/>
              </a:ext>
            </a:extLst>
          </p:cNvPr>
          <p:cNvSpPr/>
          <p:nvPr/>
        </p:nvSpPr>
        <p:spPr>
          <a:xfrm>
            <a:off x="725096" y="1820760"/>
            <a:ext cx="2664296" cy="1471912"/>
          </a:xfrm>
          <a:prstGeom prst="roundRect">
            <a:avLst>
              <a:gd name="adj" fmla="val 34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API Server</a:t>
            </a:r>
            <a:endParaRPr lang="ko-KR" altLang="en-US" sz="160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DD9DCF1-C6BA-4D42-8245-A4EC35969766}"/>
              </a:ext>
            </a:extLst>
          </p:cNvPr>
          <p:cNvSpPr/>
          <p:nvPr/>
        </p:nvSpPr>
        <p:spPr>
          <a:xfrm>
            <a:off x="848348" y="2012146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Module A</a:t>
            </a:r>
            <a:endParaRPr lang="ko-KR" altLang="en-US" sz="140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2540B4A-ABA3-48EA-8FB1-4CE10D167D9E}"/>
              </a:ext>
            </a:extLst>
          </p:cNvPr>
          <p:cNvSpPr/>
          <p:nvPr/>
        </p:nvSpPr>
        <p:spPr>
          <a:xfrm>
            <a:off x="2108488" y="2012146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Module B</a:t>
            </a:r>
            <a:endParaRPr lang="ko-KR" altLang="en-US" sz="14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AA38025-63C3-4780-8C38-66D265498CD1}"/>
              </a:ext>
            </a:extLst>
          </p:cNvPr>
          <p:cNvSpPr/>
          <p:nvPr/>
        </p:nvSpPr>
        <p:spPr>
          <a:xfrm>
            <a:off x="848348" y="2598393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Module C</a:t>
            </a:r>
            <a:endParaRPr lang="ko-KR" altLang="en-US" sz="14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540FDA1F-C341-487E-B53E-FA70FB54487D}"/>
              </a:ext>
            </a:extLst>
          </p:cNvPr>
          <p:cNvSpPr/>
          <p:nvPr/>
        </p:nvSpPr>
        <p:spPr>
          <a:xfrm>
            <a:off x="2108488" y="2598393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Module D</a:t>
            </a:r>
            <a:endParaRPr lang="ko-KR" altLang="en-US" sz="14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3CC4758-63B9-4537-999C-192810B481F4}"/>
              </a:ext>
            </a:extLst>
          </p:cNvPr>
          <p:cNvSpPr/>
          <p:nvPr/>
        </p:nvSpPr>
        <p:spPr>
          <a:xfrm>
            <a:off x="622608" y="1921955"/>
            <a:ext cx="2664296" cy="1471912"/>
          </a:xfrm>
          <a:prstGeom prst="roundRect">
            <a:avLst>
              <a:gd name="adj" fmla="val 34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API Server</a:t>
            </a:r>
            <a:endParaRPr lang="ko-KR" altLang="en-US" sz="140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CF0CE5A-A9D3-401C-B9C9-50DF8A62B697}"/>
              </a:ext>
            </a:extLst>
          </p:cNvPr>
          <p:cNvSpPr/>
          <p:nvPr/>
        </p:nvSpPr>
        <p:spPr>
          <a:xfrm>
            <a:off x="766624" y="2062633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Module A</a:t>
            </a:r>
            <a:endParaRPr lang="ko-KR" altLang="en-US" sz="120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CF41025B-6D98-4641-9421-C658CB8A8320}"/>
              </a:ext>
            </a:extLst>
          </p:cNvPr>
          <p:cNvSpPr/>
          <p:nvPr/>
        </p:nvSpPr>
        <p:spPr>
          <a:xfrm>
            <a:off x="2026764" y="2062633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Module B</a:t>
            </a:r>
            <a:endParaRPr lang="ko-KR" altLang="en-US" sz="12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0DF4E31-81C3-4AF6-899E-2876D54C4237}"/>
              </a:ext>
            </a:extLst>
          </p:cNvPr>
          <p:cNvSpPr/>
          <p:nvPr/>
        </p:nvSpPr>
        <p:spPr>
          <a:xfrm>
            <a:off x="766624" y="2648880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Module C</a:t>
            </a:r>
            <a:endParaRPr lang="ko-KR" altLang="en-US" sz="12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EB274540-2995-4855-85E0-FF6F6C162195}"/>
              </a:ext>
            </a:extLst>
          </p:cNvPr>
          <p:cNvSpPr/>
          <p:nvPr/>
        </p:nvSpPr>
        <p:spPr>
          <a:xfrm>
            <a:off x="2026764" y="2648880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Module D</a:t>
            </a:r>
            <a:endParaRPr lang="ko-KR" altLang="en-US" sz="12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F3F97BB4-D40F-4E63-A26C-38CB052AE945}"/>
              </a:ext>
            </a:extLst>
          </p:cNvPr>
          <p:cNvSpPr/>
          <p:nvPr/>
        </p:nvSpPr>
        <p:spPr>
          <a:xfrm>
            <a:off x="1306684" y="1203598"/>
            <a:ext cx="1296144" cy="360042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864F114-E582-435D-88B0-C826C1E047DD}"/>
              </a:ext>
            </a:extLst>
          </p:cNvPr>
          <p:cNvCxnSpPr>
            <a:cxnSpLocks/>
            <a:stCxn id="63" idx="2"/>
            <a:endCxn id="58" idx="0"/>
          </p:cNvCxnSpPr>
          <p:nvPr/>
        </p:nvCxnSpPr>
        <p:spPr>
          <a:xfrm>
            <a:off x="1954756" y="1563640"/>
            <a:ext cx="0" cy="3583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1BAD65F-FE7E-41C6-9FEF-86D17CE5FCD7}"/>
              </a:ext>
            </a:extLst>
          </p:cNvPr>
          <p:cNvCxnSpPr>
            <a:cxnSpLocks/>
            <a:stCxn id="58" idx="2"/>
            <a:endCxn id="4" idx="1"/>
          </p:cNvCxnSpPr>
          <p:nvPr/>
        </p:nvCxnSpPr>
        <p:spPr>
          <a:xfrm>
            <a:off x="1954756" y="3393867"/>
            <a:ext cx="0" cy="1768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2D197E73-B4E5-4DC2-93D6-CFEF6A97E202}"/>
              </a:ext>
            </a:extLst>
          </p:cNvPr>
          <p:cNvSpPr/>
          <p:nvPr/>
        </p:nvSpPr>
        <p:spPr>
          <a:xfrm>
            <a:off x="5716512" y="987574"/>
            <a:ext cx="1296144" cy="360042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476D1F41-EF43-4327-8E7A-82F38250BBE7}"/>
              </a:ext>
            </a:extLst>
          </p:cNvPr>
          <p:cNvSpPr/>
          <p:nvPr/>
        </p:nvSpPr>
        <p:spPr>
          <a:xfrm>
            <a:off x="5061961" y="1727030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A</a:t>
            </a:r>
            <a:endParaRPr lang="ko-KR" altLang="en-US" sz="120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7D09E73-A01E-4C42-8886-66F65FA0E658}"/>
              </a:ext>
            </a:extLst>
          </p:cNvPr>
          <p:cNvSpPr/>
          <p:nvPr/>
        </p:nvSpPr>
        <p:spPr>
          <a:xfrm>
            <a:off x="4386456" y="2571750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B</a:t>
            </a:r>
            <a:endParaRPr lang="ko-KR" altLang="en-US" sz="1200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EF8A25C0-1ED7-4922-9AD5-BB6581A02857}"/>
              </a:ext>
            </a:extLst>
          </p:cNvPr>
          <p:cNvSpPr/>
          <p:nvPr/>
        </p:nvSpPr>
        <p:spPr>
          <a:xfrm>
            <a:off x="4982588" y="1816736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A</a:t>
            </a:r>
            <a:endParaRPr lang="ko-KR" altLang="en-US" sz="1200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1359CDA4-40AE-4CE5-8DE5-38C99871CC3B}"/>
              </a:ext>
            </a:extLst>
          </p:cNvPr>
          <p:cNvSpPr/>
          <p:nvPr/>
        </p:nvSpPr>
        <p:spPr>
          <a:xfrm>
            <a:off x="4303020" y="2658381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B</a:t>
            </a:r>
            <a:endParaRPr lang="ko-KR" altLang="en-US" sz="1200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55E12EB9-E816-4626-9585-4277B5731FBF}"/>
              </a:ext>
            </a:extLst>
          </p:cNvPr>
          <p:cNvSpPr/>
          <p:nvPr/>
        </p:nvSpPr>
        <p:spPr>
          <a:xfrm>
            <a:off x="4219584" y="2751836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B</a:t>
            </a:r>
            <a:endParaRPr lang="ko-KR" altLang="en-US" sz="1200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7106A19F-DEC0-451F-85EB-9605497FDF9D}"/>
              </a:ext>
            </a:extLst>
          </p:cNvPr>
          <p:cNvSpPr/>
          <p:nvPr/>
        </p:nvSpPr>
        <p:spPr>
          <a:xfrm>
            <a:off x="5796140" y="2751836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C</a:t>
            </a:r>
            <a:endParaRPr lang="ko-KR" altLang="en-US" sz="120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7385E849-5358-472E-9CDB-B28DF67E38D8}"/>
              </a:ext>
            </a:extLst>
          </p:cNvPr>
          <p:cNvSpPr/>
          <p:nvPr/>
        </p:nvSpPr>
        <p:spPr>
          <a:xfrm>
            <a:off x="7539568" y="2571750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B</a:t>
            </a:r>
            <a:endParaRPr lang="ko-KR" altLang="en-US" sz="1200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81B1BDBD-B3C9-4E5D-ADCB-F87E1C3AAD24}"/>
              </a:ext>
            </a:extLst>
          </p:cNvPr>
          <p:cNvSpPr/>
          <p:nvPr/>
        </p:nvSpPr>
        <p:spPr>
          <a:xfrm>
            <a:off x="7456132" y="2658381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B</a:t>
            </a:r>
            <a:endParaRPr lang="ko-KR" altLang="en-US" sz="1200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A93593A4-763E-4902-B01E-FEED871D3D4E}"/>
              </a:ext>
            </a:extLst>
          </p:cNvPr>
          <p:cNvSpPr/>
          <p:nvPr/>
        </p:nvSpPr>
        <p:spPr>
          <a:xfrm>
            <a:off x="7372696" y="2751836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D</a:t>
            </a:r>
            <a:endParaRPr lang="ko-KR" altLang="en-US" sz="1200"/>
          </a:p>
        </p:txBody>
      </p:sp>
      <p:sp>
        <p:nvSpPr>
          <p:cNvPr id="116" name="원통형 115">
            <a:extLst>
              <a:ext uri="{FF2B5EF4-FFF2-40B4-BE49-F238E27FC236}">
                <a16:creationId xmlns:a16="http://schemas.microsoft.com/office/drawing/2014/main" id="{851488BE-807A-4DC6-BED0-924B33BDFC8F}"/>
              </a:ext>
            </a:extLst>
          </p:cNvPr>
          <p:cNvSpPr/>
          <p:nvPr/>
        </p:nvSpPr>
        <p:spPr>
          <a:xfrm>
            <a:off x="4219584" y="3435846"/>
            <a:ext cx="1136888" cy="72008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DB A / </a:t>
            </a:r>
          </a:p>
          <a:p>
            <a:pPr algn="ctr"/>
            <a:r>
              <a:rPr lang="en-US" altLang="ko-KR" sz="1400"/>
              <a:t>RDBMS</a:t>
            </a:r>
            <a:endParaRPr lang="ko-KR" altLang="en-US" sz="1400"/>
          </a:p>
        </p:txBody>
      </p:sp>
      <p:sp>
        <p:nvSpPr>
          <p:cNvPr id="117" name="원통형 116">
            <a:extLst>
              <a:ext uri="{FF2B5EF4-FFF2-40B4-BE49-F238E27FC236}">
                <a16:creationId xmlns:a16="http://schemas.microsoft.com/office/drawing/2014/main" id="{9DCA40C6-47A3-47E4-AA65-757DF6CD2B84}"/>
              </a:ext>
            </a:extLst>
          </p:cNvPr>
          <p:cNvSpPr/>
          <p:nvPr/>
        </p:nvSpPr>
        <p:spPr>
          <a:xfrm>
            <a:off x="5796140" y="3435846"/>
            <a:ext cx="1136888" cy="72008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DB B</a:t>
            </a:r>
          </a:p>
          <a:p>
            <a:pPr algn="ctr"/>
            <a:r>
              <a:rPr lang="en-US" altLang="ko-KR" sz="1400"/>
              <a:t>/ NoSQL</a:t>
            </a:r>
            <a:endParaRPr lang="ko-KR" altLang="en-US" sz="1400"/>
          </a:p>
        </p:txBody>
      </p:sp>
      <p:sp>
        <p:nvSpPr>
          <p:cNvPr id="118" name="원통형 117">
            <a:extLst>
              <a:ext uri="{FF2B5EF4-FFF2-40B4-BE49-F238E27FC236}">
                <a16:creationId xmlns:a16="http://schemas.microsoft.com/office/drawing/2014/main" id="{3E35B1FC-475F-44A2-AF2A-7257B0D80292}"/>
              </a:ext>
            </a:extLst>
          </p:cNvPr>
          <p:cNvSpPr/>
          <p:nvPr/>
        </p:nvSpPr>
        <p:spPr>
          <a:xfrm>
            <a:off x="7372696" y="3435846"/>
            <a:ext cx="1136888" cy="72008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DB C /</a:t>
            </a:r>
            <a:br>
              <a:rPr lang="en-US" altLang="ko-KR" sz="1400"/>
            </a:br>
            <a:r>
              <a:rPr lang="en-US" altLang="ko-KR" sz="1400"/>
              <a:t>RDBMS</a:t>
            </a: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EC68C7FE-B3A7-478A-BC1B-D99A8C5861F1}"/>
              </a:ext>
            </a:extLst>
          </p:cNvPr>
          <p:cNvCxnSpPr>
            <a:cxnSpLocks/>
            <a:stCxn id="101" idx="2"/>
            <a:endCxn id="105" idx="0"/>
          </p:cNvCxnSpPr>
          <p:nvPr/>
        </p:nvCxnSpPr>
        <p:spPr>
          <a:xfrm flipH="1">
            <a:off x="5551032" y="1347616"/>
            <a:ext cx="813552" cy="469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73887B5A-FFA2-4606-AAB0-2DC429A075DA}"/>
              </a:ext>
            </a:extLst>
          </p:cNvPr>
          <p:cNvCxnSpPr>
            <a:cxnSpLocks/>
            <a:stCxn id="105" idx="2"/>
            <a:endCxn id="108" idx="0"/>
          </p:cNvCxnSpPr>
          <p:nvPr/>
        </p:nvCxnSpPr>
        <p:spPr>
          <a:xfrm flipH="1">
            <a:off x="4788028" y="2248784"/>
            <a:ext cx="763004" cy="503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76D3A3D1-A639-49BC-8D04-04302A175359}"/>
              </a:ext>
            </a:extLst>
          </p:cNvPr>
          <p:cNvCxnSpPr>
            <a:cxnSpLocks/>
            <a:stCxn id="105" idx="2"/>
            <a:endCxn id="111" idx="0"/>
          </p:cNvCxnSpPr>
          <p:nvPr/>
        </p:nvCxnSpPr>
        <p:spPr>
          <a:xfrm>
            <a:off x="5551032" y="2248784"/>
            <a:ext cx="813552" cy="503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614F3859-8BAB-442E-8443-D63B8363641A}"/>
              </a:ext>
            </a:extLst>
          </p:cNvPr>
          <p:cNvCxnSpPr>
            <a:cxnSpLocks/>
            <a:stCxn id="108" idx="2"/>
            <a:endCxn id="116" idx="1"/>
          </p:cNvCxnSpPr>
          <p:nvPr/>
        </p:nvCxnSpPr>
        <p:spPr>
          <a:xfrm>
            <a:off x="4788028" y="3183884"/>
            <a:ext cx="0" cy="251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06E313CF-C816-4D53-921F-31E4976C3AD5}"/>
              </a:ext>
            </a:extLst>
          </p:cNvPr>
          <p:cNvCxnSpPr>
            <a:cxnSpLocks/>
            <a:stCxn id="111" idx="2"/>
            <a:endCxn id="117" idx="1"/>
          </p:cNvCxnSpPr>
          <p:nvPr/>
        </p:nvCxnSpPr>
        <p:spPr>
          <a:xfrm>
            <a:off x="6364584" y="3183884"/>
            <a:ext cx="0" cy="251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EE1B7204-E5F8-49D2-95F8-6A8272BAD2D1}"/>
              </a:ext>
            </a:extLst>
          </p:cNvPr>
          <p:cNvCxnSpPr>
            <a:cxnSpLocks/>
            <a:stCxn id="114" idx="2"/>
            <a:endCxn id="118" idx="1"/>
          </p:cNvCxnSpPr>
          <p:nvPr/>
        </p:nvCxnSpPr>
        <p:spPr>
          <a:xfrm>
            <a:off x="7941140" y="3183884"/>
            <a:ext cx="0" cy="251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97C153A1-C869-4702-8F64-5AB69FA82E04}"/>
              </a:ext>
            </a:extLst>
          </p:cNvPr>
          <p:cNvCxnSpPr>
            <a:cxnSpLocks/>
            <a:stCxn id="101" idx="2"/>
            <a:endCxn id="114" idx="0"/>
          </p:cNvCxnSpPr>
          <p:nvPr/>
        </p:nvCxnSpPr>
        <p:spPr>
          <a:xfrm>
            <a:off x="6364584" y="1347616"/>
            <a:ext cx="1576556" cy="1404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6BE7FD1A-A523-4525-BD83-96C1FFAC954F}"/>
              </a:ext>
            </a:extLst>
          </p:cNvPr>
          <p:cNvCxnSpPr>
            <a:cxnSpLocks/>
            <a:stCxn id="101" idx="2"/>
            <a:endCxn id="111" idx="0"/>
          </p:cNvCxnSpPr>
          <p:nvPr/>
        </p:nvCxnSpPr>
        <p:spPr>
          <a:xfrm>
            <a:off x="6364584" y="1347616"/>
            <a:ext cx="0" cy="1404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ABAD03E2-4549-4D10-9AC6-2A841D703BB8}"/>
              </a:ext>
            </a:extLst>
          </p:cNvPr>
          <p:cNvCxnSpPr>
            <a:cxnSpLocks/>
          </p:cNvCxnSpPr>
          <p:nvPr/>
        </p:nvCxnSpPr>
        <p:spPr>
          <a:xfrm>
            <a:off x="3851920" y="883940"/>
            <a:ext cx="0" cy="399206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B478F440-826E-463D-9526-CB72047AD664}"/>
              </a:ext>
            </a:extLst>
          </p:cNvPr>
          <p:cNvSpPr txBox="1"/>
          <p:nvPr/>
        </p:nvSpPr>
        <p:spPr>
          <a:xfrm>
            <a:off x="537781" y="4299942"/>
            <a:ext cx="2827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Monolithic Architecture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B39703B-F24E-4019-8484-608028A0B0B0}"/>
              </a:ext>
            </a:extLst>
          </p:cNvPr>
          <p:cNvSpPr txBox="1"/>
          <p:nvPr/>
        </p:nvSpPr>
        <p:spPr>
          <a:xfrm>
            <a:off x="4946131" y="4299942"/>
            <a:ext cx="2827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Mircro Service Architecture</a:t>
            </a:r>
          </a:p>
        </p:txBody>
      </p:sp>
    </p:spTree>
    <p:extLst>
      <p:ext uri="{BB962C8B-B14F-4D97-AF65-F5344CB8AC3E}">
        <p14:creationId xmlns:p14="http://schemas.microsoft.com/office/powerpoint/2010/main" val="319433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Scale</a:t>
            </a:r>
            <a:r>
              <a:rPr lang="ko-KR" altLang="en-US"/>
              <a:t> </a:t>
            </a:r>
            <a:r>
              <a:rPr lang="en-US" altLang="ko-KR"/>
              <a:t>Cube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71C1A23-08A1-4EBC-BA13-56720CDDD613}"/>
              </a:ext>
            </a:extLst>
          </p:cNvPr>
          <p:cNvSpPr/>
          <p:nvPr/>
        </p:nvSpPr>
        <p:spPr>
          <a:xfrm>
            <a:off x="3599561" y="1851670"/>
            <a:ext cx="1800200" cy="1800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5DF2D0-4A95-404F-A697-334F9BC9FE3A}"/>
              </a:ext>
            </a:extLst>
          </p:cNvPr>
          <p:cNvSpPr/>
          <p:nvPr/>
        </p:nvSpPr>
        <p:spPr>
          <a:xfrm>
            <a:off x="4499992" y="1131590"/>
            <a:ext cx="1800200" cy="1800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0DF900-68BF-404D-BE49-83648D532675}"/>
              </a:ext>
            </a:extLst>
          </p:cNvPr>
          <p:cNvCxnSpPr>
            <a:cxnSpLocks/>
          </p:cNvCxnSpPr>
          <p:nvPr/>
        </p:nvCxnSpPr>
        <p:spPr>
          <a:xfrm flipH="1">
            <a:off x="3599561" y="1131590"/>
            <a:ext cx="900100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3D6A319-059A-4855-81AB-144BF2655B11}"/>
              </a:ext>
            </a:extLst>
          </p:cNvPr>
          <p:cNvCxnSpPr>
            <a:cxnSpLocks/>
          </p:cNvCxnSpPr>
          <p:nvPr/>
        </p:nvCxnSpPr>
        <p:spPr>
          <a:xfrm flipH="1">
            <a:off x="5399762" y="1131590"/>
            <a:ext cx="899768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EF3954-2622-4867-87AB-8E8480B5DE74}"/>
              </a:ext>
            </a:extLst>
          </p:cNvPr>
          <p:cNvCxnSpPr>
            <a:cxnSpLocks/>
          </p:cNvCxnSpPr>
          <p:nvPr/>
        </p:nvCxnSpPr>
        <p:spPr>
          <a:xfrm flipH="1">
            <a:off x="5399762" y="2931790"/>
            <a:ext cx="899768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FBE3E08-8CEA-47E0-8AFA-05A181E7BE56}"/>
              </a:ext>
            </a:extLst>
          </p:cNvPr>
          <p:cNvCxnSpPr>
            <a:cxnSpLocks/>
          </p:cNvCxnSpPr>
          <p:nvPr/>
        </p:nvCxnSpPr>
        <p:spPr>
          <a:xfrm flipH="1">
            <a:off x="3599727" y="2931790"/>
            <a:ext cx="899768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46C4BF-930A-4514-B729-3FF9A32BACB7}"/>
              </a:ext>
            </a:extLst>
          </p:cNvPr>
          <p:cNvSpPr txBox="1"/>
          <p:nvPr/>
        </p:nvSpPr>
        <p:spPr>
          <a:xfrm>
            <a:off x="2354776" y="2197772"/>
            <a:ext cx="12811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Y axis -</a:t>
            </a:r>
          </a:p>
          <a:p>
            <a:r>
              <a:rPr lang="en-US" altLang="ko-KR" sz="1100"/>
              <a:t>functional</a:t>
            </a:r>
          </a:p>
          <a:p>
            <a:r>
              <a:rPr lang="en-US" altLang="ko-KR" sz="1100"/>
              <a:t>decomposition</a:t>
            </a:r>
          </a:p>
          <a:p>
            <a:endParaRPr lang="en-US" altLang="ko-KR" sz="1100"/>
          </a:p>
          <a:p>
            <a:r>
              <a:rPr lang="en-US" altLang="ko-KR" sz="1100"/>
              <a:t>Scale</a:t>
            </a:r>
            <a:r>
              <a:rPr lang="ko-KR" altLang="en-US" sz="1100"/>
              <a:t> </a:t>
            </a:r>
            <a:r>
              <a:rPr lang="en-US" altLang="ko-KR" sz="1100"/>
              <a:t>by</a:t>
            </a:r>
            <a:r>
              <a:rPr lang="ko-KR" altLang="en-US" sz="1100"/>
              <a:t> </a:t>
            </a:r>
            <a:r>
              <a:rPr lang="en-US" altLang="ko-KR" sz="1100"/>
              <a:t>splitting</a:t>
            </a:r>
          </a:p>
          <a:p>
            <a:r>
              <a:rPr lang="en-US" altLang="ko-KR" sz="1100"/>
              <a:t>Different things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D98A06-808D-48D5-BE72-7686F03E6E86}"/>
              </a:ext>
            </a:extLst>
          </p:cNvPr>
          <p:cNvSpPr txBox="1"/>
          <p:nvPr/>
        </p:nvSpPr>
        <p:spPr>
          <a:xfrm rot="19340344">
            <a:off x="5377285" y="2887649"/>
            <a:ext cx="218681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Z</a:t>
            </a:r>
            <a:r>
              <a:rPr lang="en-US" altLang="ko-KR" sz="1100"/>
              <a:t> axis - data partitioning</a:t>
            </a:r>
          </a:p>
          <a:p>
            <a:endParaRPr lang="en-US" altLang="ko-KR" sz="1100"/>
          </a:p>
          <a:p>
            <a:r>
              <a:rPr lang="en-US" altLang="ko-KR" sz="1100"/>
              <a:t>Scale</a:t>
            </a:r>
            <a:r>
              <a:rPr lang="ko-KR" altLang="en-US" sz="1100"/>
              <a:t> </a:t>
            </a:r>
            <a:r>
              <a:rPr lang="en-US" altLang="ko-KR" sz="1100"/>
              <a:t>by</a:t>
            </a:r>
            <a:r>
              <a:rPr lang="ko-KR" altLang="en-US" sz="1100"/>
              <a:t> </a:t>
            </a:r>
            <a:r>
              <a:rPr lang="en-US" altLang="ko-KR" sz="1100"/>
              <a:t>splitting similar things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75007F-ADEF-4513-AF19-543817B321FB}"/>
              </a:ext>
            </a:extLst>
          </p:cNvPr>
          <p:cNvSpPr txBox="1"/>
          <p:nvPr/>
        </p:nvSpPr>
        <p:spPr>
          <a:xfrm>
            <a:off x="3290880" y="3651870"/>
            <a:ext cx="23612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X axis - horizontal decomposition</a:t>
            </a:r>
          </a:p>
          <a:p>
            <a:endParaRPr lang="en-US" altLang="ko-KR" sz="1100"/>
          </a:p>
          <a:p>
            <a:r>
              <a:rPr lang="en-US" altLang="ko-KR" sz="1100"/>
              <a:t>Scale</a:t>
            </a:r>
            <a:r>
              <a:rPr lang="ko-KR" altLang="en-US" sz="1100"/>
              <a:t> </a:t>
            </a:r>
            <a:r>
              <a:rPr lang="en-US" altLang="ko-KR" sz="1100"/>
              <a:t>by</a:t>
            </a:r>
            <a:r>
              <a:rPr lang="ko-KR" altLang="en-US" sz="1100"/>
              <a:t> </a:t>
            </a:r>
            <a:r>
              <a:rPr lang="en-US" altLang="ko-KR" sz="1100"/>
              <a:t>cloning</a:t>
            </a:r>
          </a:p>
        </p:txBody>
      </p:sp>
    </p:spTree>
    <p:extLst>
      <p:ext uri="{BB962C8B-B14F-4D97-AF65-F5344CB8AC3E}">
        <p14:creationId xmlns:p14="http://schemas.microsoft.com/office/powerpoint/2010/main" val="4090496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Monolithic Architecture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0DD1DC1-D94A-443F-8634-4CA4A4516E20}"/>
              </a:ext>
            </a:extLst>
          </p:cNvPr>
          <p:cNvSpPr/>
          <p:nvPr/>
        </p:nvSpPr>
        <p:spPr>
          <a:xfrm>
            <a:off x="1979712" y="2355726"/>
            <a:ext cx="1008112" cy="864096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Web</a:t>
            </a:r>
            <a:br>
              <a:rPr lang="en-US" altLang="ko-KR" sz="1600"/>
            </a:br>
            <a:r>
              <a:rPr lang="en-US" altLang="ko-KR" sz="1600"/>
              <a:t>Server</a:t>
            </a:r>
            <a:endParaRPr lang="ko-KR" altLang="en-US" sz="160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B39062D-5546-4721-A4B0-9CD158678153}"/>
              </a:ext>
            </a:extLst>
          </p:cNvPr>
          <p:cNvGrpSpPr/>
          <p:nvPr/>
        </p:nvGrpSpPr>
        <p:grpSpPr>
          <a:xfrm>
            <a:off x="3995936" y="1419622"/>
            <a:ext cx="2808312" cy="2376264"/>
            <a:chOff x="3419872" y="1491630"/>
            <a:chExt cx="2808312" cy="2376264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DBD84B4D-4545-4753-BCE0-AC4028902921}"/>
                </a:ext>
              </a:extLst>
            </p:cNvPr>
            <p:cNvSpPr/>
            <p:nvPr/>
          </p:nvSpPr>
          <p:spPr>
            <a:xfrm>
              <a:off x="3419872" y="1491630"/>
              <a:ext cx="2808312" cy="2376264"/>
            </a:xfrm>
            <a:prstGeom prst="roundRect">
              <a:avLst>
                <a:gd name="adj" fmla="val 349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WAS</a:t>
              </a:r>
              <a:endParaRPr lang="ko-KR" altLang="en-US" sz="160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132D2C2A-3FF6-4933-88C5-2057D9427B98}"/>
                </a:ext>
              </a:extLst>
            </p:cNvPr>
            <p:cNvSpPr/>
            <p:nvPr/>
          </p:nvSpPr>
          <p:spPr>
            <a:xfrm>
              <a:off x="3579128" y="1635646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A</a:t>
              </a:r>
              <a:endParaRPr lang="ko-KR" altLang="en-US" sz="160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D6F667D1-CF0F-4E37-A88D-A117E5F53DB6}"/>
                </a:ext>
              </a:extLst>
            </p:cNvPr>
            <p:cNvSpPr/>
            <p:nvPr/>
          </p:nvSpPr>
          <p:spPr>
            <a:xfrm>
              <a:off x="4911276" y="1635646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B</a:t>
              </a:r>
              <a:endParaRPr lang="ko-KR" altLang="en-US" sz="160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0365E0-E84A-4DDC-BD1F-224DF6F51B26}"/>
                </a:ext>
              </a:extLst>
            </p:cNvPr>
            <p:cNvSpPr/>
            <p:nvPr/>
          </p:nvSpPr>
          <p:spPr>
            <a:xfrm>
              <a:off x="3579128" y="2571750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C</a:t>
              </a:r>
              <a:endParaRPr lang="ko-KR" altLang="en-US" sz="160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62881719-038F-4834-AC17-B29E2824AC27}"/>
                </a:ext>
              </a:extLst>
            </p:cNvPr>
            <p:cNvSpPr/>
            <p:nvPr/>
          </p:nvSpPr>
          <p:spPr>
            <a:xfrm>
              <a:off x="4911276" y="2571750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D</a:t>
              </a:r>
              <a:endParaRPr lang="ko-KR" altLang="en-US" sz="160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52E4530-8652-40FE-9697-1945BBEE4762}"/>
              </a:ext>
            </a:extLst>
          </p:cNvPr>
          <p:cNvGrpSpPr/>
          <p:nvPr/>
        </p:nvGrpSpPr>
        <p:grpSpPr>
          <a:xfrm>
            <a:off x="3851920" y="1563638"/>
            <a:ext cx="2808312" cy="2376264"/>
            <a:chOff x="3419872" y="1491630"/>
            <a:chExt cx="2808312" cy="2376264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9F514A8-F843-4C93-B3C3-B6FEAD1B7E20}"/>
                </a:ext>
              </a:extLst>
            </p:cNvPr>
            <p:cNvSpPr/>
            <p:nvPr/>
          </p:nvSpPr>
          <p:spPr>
            <a:xfrm>
              <a:off x="3419872" y="1491630"/>
              <a:ext cx="2808312" cy="2376264"/>
            </a:xfrm>
            <a:prstGeom prst="roundRect">
              <a:avLst>
                <a:gd name="adj" fmla="val 349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WAS</a:t>
              </a:r>
              <a:endParaRPr lang="ko-KR" altLang="en-US" sz="160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0B06E263-8D3B-4381-97F5-80CB618A8D22}"/>
                </a:ext>
              </a:extLst>
            </p:cNvPr>
            <p:cNvSpPr/>
            <p:nvPr/>
          </p:nvSpPr>
          <p:spPr>
            <a:xfrm>
              <a:off x="3579128" y="1635646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A</a:t>
              </a:r>
              <a:endParaRPr lang="ko-KR" altLang="en-US" sz="160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FB5A772-5B76-44DF-8079-D437854A217C}"/>
                </a:ext>
              </a:extLst>
            </p:cNvPr>
            <p:cNvSpPr/>
            <p:nvPr/>
          </p:nvSpPr>
          <p:spPr>
            <a:xfrm>
              <a:off x="4911276" y="1635646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B</a:t>
              </a:r>
              <a:endParaRPr lang="ko-KR" altLang="en-US" sz="160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BF655B0C-C74C-4229-8301-4AE3CBC37AC6}"/>
                </a:ext>
              </a:extLst>
            </p:cNvPr>
            <p:cNvSpPr/>
            <p:nvPr/>
          </p:nvSpPr>
          <p:spPr>
            <a:xfrm>
              <a:off x="3579128" y="2571750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C</a:t>
              </a:r>
              <a:endParaRPr lang="ko-KR" altLang="en-US" sz="160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119E931D-3905-4D35-9BDE-BAC7DDEF9F38}"/>
                </a:ext>
              </a:extLst>
            </p:cNvPr>
            <p:cNvSpPr/>
            <p:nvPr/>
          </p:nvSpPr>
          <p:spPr>
            <a:xfrm>
              <a:off x="4911276" y="2571750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D</a:t>
              </a:r>
              <a:endParaRPr lang="ko-KR" altLang="en-US" sz="160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EFF2F37-6B13-442C-A4C1-4C8A9375D69B}"/>
              </a:ext>
            </a:extLst>
          </p:cNvPr>
          <p:cNvGrpSpPr/>
          <p:nvPr/>
        </p:nvGrpSpPr>
        <p:grpSpPr>
          <a:xfrm>
            <a:off x="3707904" y="1707654"/>
            <a:ext cx="2808312" cy="2376264"/>
            <a:chOff x="3419872" y="1491630"/>
            <a:chExt cx="2808312" cy="2376264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214398EA-B91A-412C-B1C4-E7679CEC4763}"/>
                </a:ext>
              </a:extLst>
            </p:cNvPr>
            <p:cNvSpPr/>
            <p:nvPr/>
          </p:nvSpPr>
          <p:spPr>
            <a:xfrm>
              <a:off x="3419872" y="1491630"/>
              <a:ext cx="2808312" cy="2376264"/>
            </a:xfrm>
            <a:prstGeom prst="roundRect">
              <a:avLst>
                <a:gd name="adj" fmla="val 349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WAS</a:t>
              </a:r>
              <a:endParaRPr lang="ko-KR" altLang="en-US" sz="1600"/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7AD65630-A51E-4E95-918B-EE5B9343E6F0}"/>
                </a:ext>
              </a:extLst>
            </p:cNvPr>
            <p:cNvSpPr/>
            <p:nvPr/>
          </p:nvSpPr>
          <p:spPr>
            <a:xfrm>
              <a:off x="3572622" y="1635646"/>
              <a:ext cx="2503278" cy="1872208"/>
            </a:xfrm>
            <a:prstGeom prst="roundRect">
              <a:avLst>
                <a:gd name="adj" fmla="val 349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dirty="0"/>
                <a:t>WAR</a:t>
              </a:r>
              <a:endParaRPr lang="ko-KR" altLang="en-US" sz="1400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271DCCF-DA1C-4F13-9346-32B7B4528CE6}"/>
                </a:ext>
              </a:extLst>
            </p:cNvPr>
            <p:cNvSpPr/>
            <p:nvPr/>
          </p:nvSpPr>
          <p:spPr>
            <a:xfrm>
              <a:off x="3719391" y="1760747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A</a:t>
              </a:r>
              <a:endParaRPr lang="ko-KR" altLang="en-US" sz="140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741C6AE1-1D18-443D-9D65-CAC08A55C58F}"/>
                </a:ext>
              </a:extLst>
            </p:cNvPr>
            <p:cNvSpPr/>
            <p:nvPr/>
          </p:nvSpPr>
          <p:spPr>
            <a:xfrm>
              <a:off x="4920674" y="1760747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B</a:t>
              </a:r>
              <a:endParaRPr lang="ko-KR" altLang="en-US" sz="140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B7534491-2259-477C-9613-D66C161F731A}"/>
                </a:ext>
              </a:extLst>
            </p:cNvPr>
            <p:cNvSpPr/>
            <p:nvPr/>
          </p:nvSpPr>
          <p:spPr>
            <a:xfrm>
              <a:off x="3716072" y="2512669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C</a:t>
              </a:r>
              <a:endParaRPr lang="ko-KR" altLang="en-US" sz="140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133F0BBC-E636-48C0-BD08-01D7ADD55838}"/>
                </a:ext>
              </a:extLst>
            </p:cNvPr>
            <p:cNvSpPr/>
            <p:nvPr/>
          </p:nvSpPr>
          <p:spPr>
            <a:xfrm>
              <a:off x="4907362" y="2512669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D</a:t>
              </a:r>
              <a:endParaRPr lang="ko-KR" altLang="en-US" sz="1400"/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7673952-6208-4E26-A892-CD7CB9044DDF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>
            <a:off x="2987824" y="2787774"/>
            <a:ext cx="72008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34CD5A7-CA19-4C54-96A2-571C03BC2693}"/>
              </a:ext>
            </a:extLst>
          </p:cNvPr>
          <p:cNvSpPr/>
          <p:nvPr/>
        </p:nvSpPr>
        <p:spPr>
          <a:xfrm>
            <a:off x="539552" y="2355726"/>
            <a:ext cx="1008112" cy="864096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17625ED-7EEC-49B2-9EFE-909A9492D76F}"/>
              </a:ext>
            </a:extLst>
          </p:cNvPr>
          <p:cNvCxnSpPr>
            <a:cxnSpLocks/>
            <a:stCxn id="41" idx="3"/>
            <a:endCxn id="5" idx="1"/>
          </p:cNvCxnSpPr>
          <p:nvPr/>
        </p:nvCxnSpPr>
        <p:spPr>
          <a:xfrm>
            <a:off x="1547664" y="2787774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BC34F69-BA78-4258-8852-48E9FB47548F}"/>
              </a:ext>
            </a:extLst>
          </p:cNvPr>
          <p:cNvSpPr/>
          <p:nvPr/>
        </p:nvSpPr>
        <p:spPr>
          <a:xfrm>
            <a:off x="7262920" y="2139702"/>
            <a:ext cx="1341528" cy="115212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DB</a:t>
            </a:r>
            <a:endParaRPr lang="ko-KR" altLang="en-US" sz="160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7673952-6208-4E26-A892-CD7CB9044DDF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6516216" y="2715766"/>
            <a:ext cx="746704" cy="180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754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MSA Architecture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6F1D7E2-CDC9-41E1-87FA-570DFF6C90DD}"/>
              </a:ext>
            </a:extLst>
          </p:cNvPr>
          <p:cNvSpPr/>
          <p:nvPr/>
        </p:nvSpPr>
        <p:spPr>
          <a:xfrm>
            <a:off x="1763688" y="2300652"/>
            <a:ext cx="1008112" cy="864096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API</a:t>
            </a:r>
          </a:p>
          <a:p>
            <a:pPr algn="ctr"/>
            <a:r>
              <a:rPr lang="en-US" altLang="ko-KR" sz="1600" dirty="0"/>
              <a:t>Gateway</a:t>
            </a:r>
            <a:endParaRPr lang="ko-KR" altLang="en-US" sz="16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A0AD105-1BB2-462E-A423-BC34DB45D478}"/>
              </a:ext>
            </a:extLst>
          </p:cNvPr>
          <p:cNvGrpSpPr/>
          <p:nvPr/>
        </p:nvGrpSpPr>
        <p:grpSpPr>
          <a:xfrm>
            <a:off x="5121440" y="678336"/>
            <a:ext cx="1368152" cy="1207202"/>
            <a:chOff x="4139952" y="2012620"/>
            <a:chExt cx="1368152" cy="120720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5E7D9CD-7842-4DE8-875E-3380D1C0C2F6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7ACD7017-1F4A-4185-B62A-BAF67D0CAE17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A</a:t>
              </a:r>
              <a:endParaRPr lang="ko-KR" altLang="en-US" sz="1400"/>
            </a:p>
          </p:txBody>
        </p:sp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8610B1D-F5F8-4C49-8298-60F2618CA127}"/>
              </a:ext>
            </a:extLst>
          </p:cNvPr>
          <p:cNvSpPr/>
          <p:nvPr/>
        </p:nvSpPr>
        <p:spPr>
          <a:xfrm>
            <a:off x="539552" y="2300652"/>
            <a:ext cx="1008112" cy="864096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  <a:endParaRPr lang="ko-KR" altLang="en-US" sz="160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8657061-8573-4CBF-80A8-51B10C1341F8}"/>
              </a:ext>
            </a:extLst>
          </p:cNvPr>
          <p:cNvCxnSpPr>
            <a:cxnSpLocks/>
            <a:stCxn id="29" idx="3"/>
            <a:endCxn id="5" idx="1"/>
          </p:cNvCxnSpPr>
          <p:nvPr/>
        </p:nvCxnSpPr>
        <p:spPr>
          <a:xfrm>
            <a:off x="1547664" y="2732700"/>
            <a:ext cx="216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399CB44-BED9-4DE9-A8EE-0961835F81B3}"/>
              </a:ext>
            </a:extLst>
          </p:cNvPr>
          <p:cNvSpPr/>
          <p:nvPr/>
        </p:nvSpPr>
        <p:spPr>
          <a:xfrm>
            <a:off x="7021426" y="710917"/>
            <a:ext cx="1341528" cy="115212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DB A</a:t>
            </a:r>
            <a:endParaRPr lang="ko-KR" altLang="en-US" sz="160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354C78D-B711-42C5-8CD2-405CB7737732}"/>
              </a:ext>
            </a:extLst>
          </p:cNvPr>
          <p:cNvCxnSpPr>
            <a:cxnSpLocks/>
            <a:stCxn id="49" idx="3"/>
            <a:endCxn id="31" idx="1"/>
          </p:cNvCxnSpPr>
          <p:nvPr/>
        </p:nvCxnSpPr>
        <p:spPr>
          <a:xfrm flipV="1">
            <a:off x="6345576" y="1286981"/>
            <a:ext cx="675850" cy="122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E39C621-496F-49EF-807C-5F0C89B13BFF}"/>
              </a:ext>
            </a:extLst>
          </p:cNvPr>
          <p:cNvGrpSpPr/>
          <p:nvPr/>
        </p:nvGrpSpPr>
        <p:grpSpPr>
          <a:xfrm>
            <a:off x="4977424" y="805418"/>
            <a:ext cx="1368152" cy="1207202"/>
            <a:chOff x="4139952" y="2012620"/>
            <a:chExt cx="1368152" cy="1207202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75F9EE24-E327-413C-A6DC-21B176A00962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142F996D-722D-447B-AC1F-912CA897D822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A</a:t>
              </a:r>
              <a:endParaRPr lang="ko-KR" altLang="en-US" sz="1400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34F5D4E-E5E3-4798-98C8-396C85CB1D4C}"/>
              </a:ext>
            </a:extLst>
          </p:cNvPr>
          <p:cNvGrpSpPr/>
          <p:nvPr/>
        </p:nvGrpSpPr>
        <p:grpSpPr>
          <a:xfrm>
            <a:off x="5220072" y="2195094"/>
            <a:ext cx="1368152" cy="1207202"/>
            <a:chOff x="4139952" y="2012620"/>
            <a:chExt cx="1368152" cy="1207202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5F4D61AA-0C91-4B8D-BD22-F09142CB543A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0B4305B5-8B02-4BB7-B9FD-700EA512FC30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A</a:t>
              </a:r>
              <a:endParaRPr lang="ko-KR" altLang="en-US" sz="1400"/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5131F40B-4C0C-4B22-9B00-840590990876}"/>
              </a:ext>
            </a:extLst>
          </p:cNvPr>
          <p:cNvSpPr/>
          <p:nvPr/>
        </p:nvSpPr>
        <p:spPr>
          <a:xfrm>
            <a:off x="7021426" y="2222631"/>
            <a:ext cx="1341528" cy="115212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DB B</a:t>
            </a:r>
            <a:endParaRPr lang="ko-KR" altLang="en-US" sz="160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FDA8ED3-52C5-4352-AF66-5412B52A4206}"/>
              </a:ext>
            </a:extLst>
          </p:cNvPr>
          <p:cNvGrpSpPr/>
          <p:nvPr/>
        </p:nvGrpSpPr>
        <p:grpSpPr>
          <a:xfrm>
            <a:off x="5076056" y="2322176"/>
            <a:ext cx="1368152" cy="1207202"/>
            <a:chOff x="4139952" y="2012620"/>
            <a:chExt cx="1368152" cy="1207202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8EC48E4B-055C-4FF9-BDA0-C080CF4307D2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F679BE58-40F2-407D-8A88-934AC09D13C2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A</a:t>
              </a:r>
              <a:endParaRPr lang="ko-KR" altLang="en-US" sz="140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8F3F2A06-2E36-4109-9139-0D331362C2DA}"/>
              </a:ext>
            </a:extLst>
          </p:cNvPr>
          <p:cNvGrpSpPr/>
          <p:nvPr/>
        </p:nvGrpSpPr>
        <p:grpSpPr>
          <a:xfrm>
            <a:off x="4904262" y="2461602"/>
            <a:ext cx="1368152" cy="1207202"/>
            <a:chOff x="4139952" y="2012620"/>
            <a:chExt cx="1368152" cy="1207202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1AC69BB0-82F0-416D-BAB5-FF527163EA5C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DC2B3B5B-545F-4D7A-B32F-F7216DCC44FA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B</a:t>
              </a:r>
              <a:endParaRPr lang="ko-KR" altLang="en-US" sz="140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CC11AEE-3784-4E30-8F55-3001332D8B7A}"/>
              </a:ext>
            </a:extLst>
          </p:cNvPr>
          <p:cNvGrpSpPr/>
          <p:nvPr/>
        </p:nvGrpSpPr>
        <p:grpSpPr>
          <a:xfrm>
            <a:off x="5049432" y="3812820"/>
            <a:ext cx="1368152" cy="1207202"/>
            <a:chOff x="4139952" y="2012620"/>
            <a:chExt cx="1368152" cy="1207202"/>
          </a:xfrm>
        </p:grpSpPr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2A62BCDE-EA99-4E37-9EC5-2150F6F0C976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62630C53-5A50-4A48-ABC3-AEB04BD170CF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Service D</a:t>
              </a:r>
              <a:endParaRPr lang="ko-KR" altLang="en-US" sz="1400" dirty="0"/>
            </a:p>
          </p:txBody>
        </p:sp>
      </p:grp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1910FAF4-E140-437C-AD7C-CA672814CF00}"/>
              </a:ext>
            </a:extLst>
          </p:cNvPr>
          <p:cNvSpPr/>
          <p:nvPr/>
        </p:nvSpPr>
        <p:spPr>
          <a:xfrm>
            <a:off x="7021426" y="3840357"/>
            <a:ext cx="1341528" cy="115212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DB C</a:t>
            </a:r>
            <a:endParaRPr lang="ko-KR" altLang="en-US" sz="160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5A8253CC-D057-4412-A64B-D6301B44EFA3}"/>
              </a:ext>
            </a:extLst>
          </p:cNvPr>
          <p:cNvCxnSpPr>
            <a:cxnSpLocks/>
            <a:stCxn id="5" idx="3"/>
            <a:endCxn id="65" idx="1"/>
          </p:cNvCxnSpPr>
          <p:nvPr/>
        </p:nvCxnSpPr>
        <p:spPr>
          <a:xfrm>
            <a:off x="2771800" y="2732700"/>
            <a:ext cx="2132462" cy="3325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885D1B63-E888-4255-B0C0-F61665CFE9A9}"/>
              </a:ext>
            </a:extLst>
          </p:cNvPr>
          <p:cNvCxnSpPr>
            <a:cxnSpLocks/>
            <a:stCxn id="65" idx="3"/>
            <a:endCxn id="59" idx="1"/>
          </p:cNvCxnSpPr>
          <p:nvPr/>
        </p:nvCxnSpPr>
        <p:spPr>
          <a:xfrm flipV="1">
            <a:off x="6272414" y="2798695"/>
            <a:ext cx="749012" cy="2665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599F3BB-406A-4E9B-8BC8-009494CAD734}"/>
              </a:ext>
            </a:extLst>
          </p:cNvPr>
          <p:cNvCxnSpPr>
            <a:cxnSpLocks/>
            <a:stCxn id="73" idx="3"/>
            <a:endCxn id="75" idx="1"/>
          </p:cNvCxnSpPr>
          <p:nvPr/>
        </p:nvCxnSpPr>
        <p:spPr>
          <a:xfrm>
            <a:off x="6417584" y="4416421"/>
            <a:ext cx="6038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DF93D229-120C-4B02-8F44-762926DBF366}"/>
              </a:ext>
            </a:extLst>
          </p:cNvPr>
          <p:cNvCxnSpPr>
            <a:cxnSpLocks/>
            <a:stCxn id="5" idx="3"/>
            <a:endCxn id="49" idx="1"/>
          </p:cNvCxnSpPr>
          <p:nvPr/>
        </p:nvCxnSpPr>
        <p:spPr>
          <a:xfrm flipV="1">
            <a:off x="2771800" y="1409019"/>
            <a:ext cx="2205624" cy="1323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CC11AEE-3784-4E30-8F55-3001332D8B7A}"/>
              </a:ext>
            </a:extLst>
          </p:cNvPr>
          <p:cNvGrpSpPr/>
          <p:nvPr/>
        </p:nvGrpSpPr>
        <p:grpSpPr>
          <a:xfrm>
            <a:off x="3275856" y="3374759"/>
            <a:ext cx="1368152" cy="1207202"/>
            <a:chOff x="4139952" y="2012620"/>
            <a:chExt cx="1368152" cy="1207202"/>
          </a:xfrm>
        </p:grpSpPr>
        <p:sp>
          <p:nvSpPr>
            <p:cNvPr id="40" name="사각형: 둥근 모서리 72">
              <a:extLst>
                <a:ext uri="{FF2B5EF4-FFF2-40B4-BE49-F238E27FC236}">
                  <a16:creationId xmlns:a16="http://schemas.microsoft.com/office/drawing/2014/main" id="{2A62BCDE-EA99-4E37-9EC5-2150F6F0C976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41" name="사각형: 둥근 모서리 73">
              <a:extLst>
                <a:ext uri="{FF2B5EF4-FFF2-40B4-BE49-F238E27FC236}">
                  <a16:creationId xmlns:a16="http://schemas.microsoft.com/office/drawing/2014/main" id="{62630C53-5A50-4A48-ABC3-AEB04BD170CF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Service D</a:t>
              </a:r>
              <a:endParaRPr lang="ko-KR" altLang="en-US" sz="1400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CC11AEE-3784-4E30-8F55-3001332D8B7A}"/>
              </a:ext>
            </a:extLst>
          </p:cNvPr>
          <p:cNvGrpSpPr/>
          <p:nvPr/>
        </p:nvGrpSpPr>
        <p:grpSpPr>
          <a:xfrm>
            <a:off x="3131840" y="3524788"/>
            <a:ext cx="1368152" cy="1207202"/>
            <a:chOff x="4139952" y="2012620"/>
            <a:chExt cx="1368152" cy="1207202"/>
          </a:xfrm>
        </p:grpSpPr>
        <p:sp>
          <p:nvSpPr>
            <p:cNvPr id="45" name="사각형: 둥근 모서리 72">
              <a:extLst>
                <a:ext uri="{FF2B5EF4-FFF2-40B4-BE49-F238E27FC236}">
                  <a16:creationId xmlns:a16="http://schemas.microsoft.com/office/drawing/2014/main" id="{2A62BCDE-EA99-4E37-9EC5-2150F6F0C976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46" name="사각형: 둥근 모서리 73">
              <a:extLst>
                <a:ext uri="{FF2B5EF4-FFF2-40B4-BE49-F238E27FC236}">
                  <a16:creationId xmlns:a16="http://schemas.microsoft.com/office/drawing/2014/main" id="{62630C53-5A50-4A48-ABC3-AEB04BD170CF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Service C</a:t>
              </a:r>
              <a:endParaRPr lang="ko-KR" altLang="en-US" sz="1400" dirty="0"/>
            </a:p>
          </p:txBody>
        </p:sp>
      </p:grp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4AA46AF-0F27-45CF-A9E2-D9B3BDBA7CB4}"/>
              </a:ext>
            </a:extLst>
          </p:cNvPr>
          <p:cNvCxnSpPr>
            <a:cxnSpLocks/>
            <a:stCxn id="5" idx="3"/>
            <a:endCxn id="45" idx="1"/>
          </p:cNvCxnSpPr>
          <p:nvPr/>
        </p:nvCxnSpPr>
        <p:spPr>
          <a:xfrm>
            <a:off x="2771800" y="2732700"/>
            <a:ext cx="360040" cy="13956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84AA46AF-0F27-45CF-A9E2-D9B3BDBA7CB4}"/>
              </a:ext>
            </a:extLst>
          </p:cNvPr>
          <p:cNvCxnSpPr>
            <a:cxnSpLocks/>
            <a:stCxn id="45" idx="3"/>
            <a:endCxn id="73" idx="1"/>
          </p:cNvCxnSpPr>
          <p:nvPr/>
        </p:nvCxnSpPr>
        <p:spPr>
          <a:xfrm>
            <a:off x="4499992" y="4128389"/>
            <a:ext cx="54944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4AA46AF-0F27-45CF-A9E2-D9B3BDBA7CB4}"/>
              </a:ext>
            </a:extLst>
          </p:cNvPr>
          <p:cNvCxnSpPr>
            <a:cxnSpLocks/>
            <a:stCxn id="45" idx="3"/>
            <a:endCxn id="65" idx="1"/>
          </p:cNvCxnSpPr>
          <p:nvPr/>
        </p:nvCxnSpPr>
        <p:spPr>
          <a:xfrm flipV="1">
            <a:off x="4499992" y="3065203"/>
            <a:ext cx="404270" cy="10631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516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Service Type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5476290-A956-4388-8FF5-8410E5AF9EB3}"/>
              </a:ext>
            </a:extLst>
          </p:cNvPr>
          <p:cNvGrpSpPr/>
          <p:nvPr/>
        </p:nvGrpSpPr>
        <p:grpSpPr>
          <a:xfrm>
            <a:off x="1763688" y="915566"/>
            <a:ext cx="7272808" cy="3888432"/>
            <a:chOff x="1187624" y="915566"/>
            <a:chExt cx="7848872" cy="3888432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E34CD5A7-CA19-4C54-96A2-571C03BC2693}"/>
                </a:ext>
              </a:extLst>
            </p:cNvPr>
            <p:cNvSpPr/>
            <p:nvPr/>
          </p:nvSpPr>
          <p:spPr>
            <a:xfrm>
              <a:off x="1335749" y="4371950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A</a:t>
              </a:r>
              <a:endParaRPr lang="ko-KR" altLang="en-US" sz="1400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B357D660-4163-43DC-8CAB-7689112985E8}"/>
                </a:ext>
              </a:extLst>
            </p:cNvPr>
            <p:cNvSpPr/>
            <p:nvPr/>
          </p:nvSpPr>
          <p:spPr>
            <a:xfrm>
              <a:off x="2919925" y="4371950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B</a:t>
              </a:r>
              <a:endParaRPr lang="ko-KR" altLang="en-US" sz="140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546BE7B5-8C00-49ED-8C24-F5EBA56E178F}"/>
                </a:ext>
              </a:extLst>
            </p:cNvPr>
            <p:cNvSpPr/>
            <p:nvPr/>
          </p:nvSpPr>
          <p:spPr>
            <a:xfrm>
              <a:off x="4508624" y="4371950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C</a:t>
              </a:r>
              <a:endParaRPr lang="ko-KR" altLang="en-US" sz="140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B3E1F738-371C-4D06-B113-B1AA55CF6DB5}"/>
                </a:ext>
              </a:extLst>
            </p:cNvPr>
            <p:cNvSpPr/>
            <p:nvPr/>
          </p:nvSpPr>
          <p:spPr>
            <a:xfrm>
              <a:off x="6097323" y="4371950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D</a:t>
              </a:r>
              <a:endParaRPr lang="ko-KR" altLang="en-US" sz="140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33CB65C-2B06-4BA7-A50A-C3EB3381B4F4}"/>
                </a:ext>
              </a:extLst>
            </p:cNvPr>
            <p:cNvSpPr/>
            <p:nvPr/>
          </p:nvSpPr>
          <p:spPr>
            <a:xfrm>
              <a:off x="7676562" y="4371950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E</a:t>
              </a:r>
              <a:endParaRPr lang="ko-KR" altLang="en-US" sz="1400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5774B820-611C-452E-A0B8-138AB419C5AD}"/>
                </a:ext>
              </a:extLst>
            </p:cNvPr>
            <p:cNvSpPr/>
            <p:nvPr/>
          </p:nvSpPr>
          <p:spPr>
            <a:xfrm>
              <a:off x="2161619" y="3219822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1</a:t>
              </a:r>
              <a:endParaRPr lang="ko-KR" altLang="en-US" sz="1400"/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F58406DD-AEA6-40B2-AB01-1330BA2F259A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24" y="4011910"/>
              <a:ext cx="784887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4576B582-DD04-4C7B-BDF1-CE9D030D337A}"/>
                </a:ext>
              </a:extLst>
            </p:cNvPr>
            <p:cNvSpPr/>
            <p:nvPr/>
          </p:nvSpPr>
          <p:spPr>
            <a:xfrm>
              <a:off x="3733305" y="3219822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2</a:t>
              </a:r>
              <a:endParaRPr lang="ko-KR" altLang="en-US" sz="1400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2AC0A640-E9F2-4A24-A626-D43FA0DE4F2B}"/>
                </a:ext>
              </a:extLst>
            </p:cNvPr>
            <p:cNvSpPr/>
            <p:nvPr/>
          </p:nvSpPr>
          <p:spPr>
            <a:xfrm>
              <a:off x="5304991" y="3219822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3</a:t>
              </a:r>
              <a:endParaRPr lang="ko-KR" altLang="en-US" sz="140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D15BAC-ABA8-4F7A-9035-3B2098788CB5}"/>
                </a:ext>
              </a:extLst>
            </p:cNvPr>
            <p:cNvSpPr/>
            <p:nvPr/>
          </p:nvSpPr>
          <p:spPr>
            <a:xfrm>
              <a:off x="6876677" y="3219822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4</a:t>
              </a:r>
              <a:endParaRPr lang="ko-KR" altLang="en-US" sz="1400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E9500A6C-6767-4FD2-BEB7-7FE37F5AEB67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24" y="2859782"/>
              <a:ext cx="784887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DF9D9707-9161-4091-BF13-658C26C5DDBB}"/>
                </a:ext>
              </a:extLst>
            </p:cNvPr>
            <p:cNvSpPr/>
            <p:nvPr/>
          </p:nvSpPr>
          <p:spPr>
            <a:xfrm>
              <a:off x="2161619" y="2067694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API Service 1</a:t>
              </a:r>
              <a:endParaRPr lang="ko-KR" altLang="en-US" sz="140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28D53D95-9AE6-47CC-8076-1302F80ED52F}"/>
                </a:ext>
              </a:extLst>
            </p:cNvPr>
            <p:cNvSpPr/>
            <p:nvPr/>
          </p:nvSpPr>
          <p:spPr>
            <a:xfrm>
              <a:off x="4410925" y="2067694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API Service 2</a:t>
              </a:r>
              <a:endParaRPr lang="ko-KR" altLang="en-US" sz="140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F6746D1F-2AC3-475D-8F79-88D664AFDA2E}"/>
                </a:ext>
              </a:extLst>
            </p:cNvPr>
            <p:cNvSpPr/>
            <p:nvPr/>
          </p:nvSpPr>
          <p:spPr>
            <a:xfrm>
              <a:off x="6618317" y="2067694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API Service 3</a:t>
              </a:r>
              <a:endParaRPr lang="ko-KR" altLang="en-US" sz="1400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4A04B10D-64FB-402D-920D-71DA051B18AC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24" y="1707654"/>
              <a:ext cx="784887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62285F26-487E-4F8D-8BAB-6648422C3609}"/>
                </a:ext>
              </a:extLst>
            </p:cNvPr>
            <p:cNvSpPr/>
            <p:nvPr/>
          </p:nvSpPr>
          <p:spPr>
            <a:xfrm>
              <a:off x="2161619" y="915566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App</a:t>
              </a:r>
              <a:endParaRPr lang="ko-KR" altLang="en-US" sz="140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A360385F-B8CC-4B79-8E1B-CADA7383E7C0}"/>
                </a:ext>
              </a:extLst>
            </p:cNvPr>
            <p:cNvSpPr/>
            <p:nvPr/>
          </p:nvSpPr>
          <p:spPr>
            <a:xfrm>
              <a:off x="4410925" y="915566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App</a:t>
              </a:r>
              <a:endParaRPr lang="ko-KR" altLang="en-US" sz="1400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D4E1DA45-16AF-424C-A715-DACF0B07B20C}"/>
                </a:ext>
              </a:extLst>
            </p:cNvPr>
            <p:cNvSpPr/>
            <p:nvPr/>
          </p:nvSpPr>
          <p:spPr>
            <a:xfrm>
              <a:off x="6618317" y="915566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App</a:t>
              </a:r>
              <a:endParaRPr lang="ko-KR" altLang="en-US" sz="140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BD9235A-9DC9-4D17-9BBC-CD2E2ADA18C3}"/>
              </a:ext>
            </a:extLst>
          </p:cNvPr>
          <p:cNvSpPr txBox="1"/>
          <p:nvPr/>
        </p:nvSpPr>
        <p:spPr>
          <a:xfrm>
            <a:off x="482759" y="977701"/>
            <a:ext cx="1083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App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3209A6-F15F-4A93-A362-31D19C4332A3}"/>
              </a:ext>
            </a:extLst>
          </p:cNvPr>
          <p:cNvSpPr txBox="1"/>
          <p:nvPr/>
        </p:nvSpPr>
        <p:spPr>
          <a:xfrm>
            <a:off x="323528" y="2022108"/>
            <a:ext cx="1402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API Services/</a:t>
            </a:r>
          </a:p>
          <a:p>
            <a:pPr algn="ctr"/>
            <a:r>
              <a:rPr lang="en-US" altLang="ko-KR" sz="1400"/>
              <a:t>Edge Services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60AE5E3-3446-4EE9-B554-212B03C44F69}"/>
              </a:ext>
            </a:extLst>
          </p:cNvPr>
          <p:cNvSpPr txBox="1"/>
          <p:nvPr/>
        </p:nvSpPr>
        <p:spPr>
          <a:xfrm>
            <a:off x="141622" y="4326364"/>
            <a:ext cx="176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Core Services/</a:t>
            </a:r>
          </a:p>
          <a:p>
            <a:pPr algn="ctr"/>
            <a:r>
              <a:rPr lang="en-US" altLang="ko-KR" sz="1400"/>
              <a:t>Atomic Services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31DFB74-2386-4FA9-BC78-B6112E672117}"/>
              </a:ext>
            </a:extLst>
          </p:cNvPr>
          <p:cNvSpPr txBox="1"/>
          <p:nvPr/>
        </p:nvSpPr>
        <p:spPr>
          <a:xfrm>
            <a:off x="76377" y="3170465"/>
            <a:ext cx="1896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Composite Services/</a:t>
            </a:r>
          </a:p>
          <a:p>
            <a:pPr algn="ctr"/>
            <a:r>
              <a:rPr lang="en-US" altLang="ko-KR" sz="1400"/>
              <a:t>Integration Services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566739A-DE50-4183-A7CA-987851090AB5}"/>
              </a:ext>
            </a:extLst>
          </p:cNvPr>
          <p:cNvCxnSpPr>
            <a:stCxn id="49" idx="2"/>
            <a:endCxn id="40" idx="0"/>
          </p:cNvCxnSpPr>
          <p:nvPr/>
        </p:nvCxnSpPr>
        <p:spPr>
          <a:xfrm>
            <a:off x="3315873" y="1347614"/>
            <a:ext cx="0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88D6A2C-D85B-45C6-BD70-A95AA275AE74}"/>
              </a:ext>
            </a:extLst>
          </p:cNvPr>
          <p:cNvCxnSpPr>
            <a:cxnSpLocks/>
            <a:stCxn id="40" idx="2"/>
            <a:endCxn id="34" idx="0"/>
          </p:cNvCxnSpPr>
          <p:nvPr/>
        </p:nvCxnSpPr>
        <p:spPr>
          <a:xfrm flipH="1">
            <a:off x="3196174" y="2499742"/>
            <a:ext cx="119699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E775245-828C-4A5A-B69F-CDAED47F6DF6}"/>
              </a:ext>
            </a:extLst>
          </p:cNvPr>
          <p:cNvCxnSpPr>
            <a:cxnSpLocks/>
            <a:stCxn id="40" idx="2"/>
            <a:endCxn id="36" idx="0"/>
          </p:cNvCxnSpPr>
          <p:nvPr/>
        </p:nvCxnSpPr>
        <p:spPr>
          <a:xfrm>
            <a:off x="3315873" y="2499742"/>
            <a:ext cx="1336634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200887A-20A8-4204-AE69-A3F8D53F87EC}"/>
              </a:ext>
            </a:extLst>
          </p:cNvPr>
          <p:cNvCxnSpPr>
            <a:cxnSpLocks/>
            <a:stCxn id="50" idx="2"/>
            <a:endCxn id="45" idx="0"/>
          </p:cNvCxnSpPr>
          <p:nvPr/>
        </p:nvCxnSpPr>
        <p:spPr>
          <a:xfrm>
            <a:off x="5400092" y="1347614"/>
            <a:ext cx="0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B3328DE-CB06-4767-83F3-22AEECB9DE40}"/>
              </a:ext>
            </a:extLst>
          </p:cNvPr>
          <p:cNvCxnSpPr>
            <a:cxnSpLocks/>
            <a:stCxn id="51" idx="2"/>
            <a:endCxn id="46" idx="0"/>
          </p:cNvCxnSpPr>
          <p:nvPr/>
        </p:nvCxnSpPr>
        <p:spPr>
          <a:xfrm>
            <a:off x="7445474" y="1347614"/>
            <a:ext cx="0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818DE87-2E87-4A9A-9A3D-2AB54DF7C700}"/>
              </a:ext>
            </a:extLst>
          </p:cNvPr>
          <p:cNvCxnSpPr>
            <a:cxnSpLocks/>
            <a:stCxn id="45" idx="2"/>
            <a:endCxn id="36" idx="0"/>
          </p:cNvCxnSpPr>
          <p:nvPr/>
        </p:nvCxnSpPr>
        <p:spPr>
          <a:xfrm flipH="1">
            <a:off x="4652507" y="2499742"/>
            <a:ext cx="747585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66BFDA2-9502-418D-83BE-2DB4CCD19A93}"/>
              </a:ext>
            </a:extLst>
          </p:cNvPr>
          <p:cNvCxnSpPr>
            <a:cxnSpLocks/>
            <a:stCxn id="46" idx="2"/>
            <a:endCxn id="37" idx="0"/>
          </p:cNvCxnSpPr>
          <p:nvPr/>
        </p:nvCxnSpPr>
        <p:spPr>
          <a:xfrm flipH="1">
            <a:off x="6108840" y="2499742"/>
            <a:ext cx="1336634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2263C22-3B34-4BFE-8C93-CFBC01931F37}"/>
              </a:ext>
            </a:extLst>
          </p:cNvPr>
          <p:cNvCxnSpPr>
            <a:cxnSpLocks/>
            <a:stCxn id="46" idx="2"/>
            <a:endCxn id="38" idx="0"/>
          </p:cNvCxnSpPr>
          <p:nvPr/>
        </p:nvCxnSpPr>
        <p:spPr>
          <a:xfrm>
            <a:off x="7445474" y="2499742"/>
            <a:ext cx="119699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2E8BE0AF-C961-4B3C-BF2C-19485EA7499C}"/>
              </a:ext>
            </a:extLst>
          </p:cNvPr>
          <p:cNvCxnSpPr>
            <a:cxnSpLocks/>
            <a:stCxn id="34" idx="2"/>
            <a:endCxn id="30" idx="0"/>
          </p:cNvCxnSpPr>
          <p:nvPr/>
        </p:nvCxnSpPr>
        <p:spPr>
          <a:xfrm>
            <a:off x="3196174" y="3651870"/>
            <a:ext cx="2174748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C2276369-0E48-4447-92EC-9E5ABF3FD459}"/>
              </a:ext>
            </a:extLst>
          </p:cNvPr>
          <p:cNvCxnSpPr>
            <a:cxnSpLocks/>
            <a:stCxn id="34" idx="2"/>
            <a:endCxn id="41" idx="0"/>
          </p:cNvCxnSpPr>
          <p:nvPr/>
        </p:nvCxnSpPr>
        <p:spPr>
          <a:xfrm flipH="1">
            <a:off x="2430918" y="3651870"/>
            <a:ext cx="765256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DB89308-3B50-4322-AD2B-0FC53A4206B5}"/>
              </a:ext>
            </a:extLst>
          </p:cNvPr>
          <p:cNvCxnSpPr>
            <a:cxnSpLocks/>
            <a:stCxn id="36" idx="2"/>
            <a:endCxn id="28" idx="0"/>
          </p:cNvCxnSpPr>
          <p:nvPr/>
        </p:nvCxnSpPr>
        <p:spPr>
          <a:xfrm flipH="1">
            <a:off x="3898825" y="3651870"/>
            <a:ext cx="753682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0235184-A747-40DE-9703-522FB7B92C0A}"/>
              </a:ext>
            </a:extLst>
          </p:cNvPr>
          <p:cNvCxnSpPr>
            <a:cxnSpLocks/>
            <a:stCxn id="37" idx="2"/>
            <a:endCxn id="30" idx="0"/>
          </p:cNvCxnSpPr>
          <p:nvPr/>
        </p:nvCxnSpPr>
        <p:spPr>
          <a:xfrm flipH="1">
            <a:off x="5370922" y="3651870"/>
            <a:ext cx="737918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91D476E6-C3F6-43EF-A796-9EC5E11B1B2F}"/>
              </a:ext>
            </a:extLst>
          </p:cNvPr>
          <p:cNvCxnSpPr>
            <a:cxnSpLocks/>
            <a:stCxn id="38" idx="2"/>
            <a:endCxn id="31" idx="0"/>
          </p:cNvCxnSpPr>
          <p:nvPr/>
        </p:nvCxnSpPr>
        <p:spPr>
          <a:xfrm flipH="1">
            <a:off x="6843019" y="3651870"/>
            <a:ext cx="722154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B0C718A-2D48-4B59-B735-66D00BB70CE9}"/>
              </a:ext>
            </a:extLst>
          </p:cNvPr>
          <p:cNvCxnSpPr>
            <a:cxnSpLocks/>
            <a:stCxn id="38" idx="2"/>
            <a:endCxn id="32" idx="0"/>
          </p:cNvCxnSpPr>
          <p:nvPr/>
        </p:nvCxnSpPr>
        <p:spPr>
          <a:xfrm>
            <a:off x="7565173" y="3651870"/>
            <a:ext cx="741178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911DE5DB-B9A4-40A9-8194-7595DB56D60F}"/>
              </a:ext>
            </a:extLst>
          </p:cNvPr>
          <p:cNvCxnSpPr>
            <a:cxnSpLocks/>
            <a:stCxn id="37" idx="2"/>
            <a:endCxn id="32" idx="0"/>
          </p:cNvCxnSpPr>
          <p:nvPr/>
        </p:nvCxnSpPr>
        <p:spPr>
          <a:xfrm>
            <a:off x="6108840" y="3651870"/>
            <a:ext cx="2197511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42401F2-DA1A-4726-9ADF-75B14F28AB63}"/>
              </a:ext>
            </a:extLst>
          </p:cNvPr>
          <p:cNvCxnSpPr>
            <a:cxnSpLocks/>
            <a:stCxn id="45" idx="2"/>
            <a:endCxn id="30" idx="0"/>
          </p:cNvCxnSpPr>
          <p:nvPr/>
        </p:nvCxnSpPr>
        <p:spPr>
          <a:xfrm flipH="1">
            <a:off x="5370922" y="2499742"/>
            <a:ext cx="29170" cy="18722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A992B37A-3142-4D47-A2B1-B8540A767E95}"/>
              </a:ext>
            </a:extLst>
          </p:cNvPr>
          <p:cNvCxnSpPr>
            <a:cxnSpLocks/>
            <a:stCxn id="36" idx="2"/>
            <a:endCxn id="41" idx="0"/>
          </p:cNvCxnSpPr>
          <p:nvPr/>
        </p:nvCxnSpPr>
        <p:spPr>
          <a:xfrm flipH="1">
            <a:off x="2430918" y="3651870"/>
            <a:ext cx="2221589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47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72E95FE5-8E1E-4A4F-9216-DB4AEBEFF653}"/>
              </a:ext>
            </a:extLst>
          </p:cNvPr>
          <p:cNvCxnSpPr>
            <a:cxnSpLocks/>
          </p:cNvCxnSpPr>
          <p:nvPr/>
        </p:nvCxnSpPr>
        <p:spPr>
          <a:xfrm>
            <a:off x="539552" y="1635646"/>
            <a:ext cx="640871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MSA Architecture with API GW</a:t>
            </a:r>
            <a:endParaRPr lang="ko-KR" altLang="en-US" dirty="0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7AE4BE04-64DD-4666-A4DD-C629EA3232E7}"/>
              </a:ext>
            </a:extLst>
          </p:cNvPr>
          <p:cNvSpPr/>
          <p:nvPr/>
        </p:nvSpPr>
        <p:spPr>
          <a:xfrm>
            <a:off x="3846200" y="843558"/>
            <a:ext cx="1296144" cy="360042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B20FBBCD-777A-4052-87BD-44CFFFEA6EB2}"/>
              </a:ext>
            </a:extLst>
          </p:cNvPr>
          <p:cNvSpPr/>
          <p:nvPr/>
        </p:nvSpPr>
        <p:spPr>
          <a:xfrm>
            <a:off x="3189749" y="2252708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A</a:t>
            </a:r>
            <a:endParaRPr lang="ko-KR" altLang="en-US" sz="1200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CC571708-45E6-489E-A7F5-4B1CE6227210}"/>
              </a:ext>
            </a:extLst>
          </p:cNvPr>
          <p:cNvSpPr/>
          <p:nvPr/>
        </p:nvSpPr>
        <p:spPr>
          <a:xfrm>
            <a:off x="2514244" y="3097428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B</a:t>
            </a:r>
            <a:endParaRPr lang="ko-KR" altLang="en-US" sz="1200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5E7F6DE5-BF1D-4F54-8542-2B33615FDE6B}"/>
              </a:ext>
            </a:extLst>
          </p:cNvPr>
          <p:cNvSpPr/>
          <p:nvPr/>
        </p:nvSpPr>
        <p:spPr>
          <a:xfrm>
            <a:off x="3110376" y="2342414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A</a:t>
            </a:r>
            <a:endParaRPr lang="ko-KR" altLang="en-US" sz="1200"/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5D216C25-1329-44A7-A5EF-0D3CDFA07B97}"/>
              </a:ext>
            </a:extLst>
          </p:cNvPr>
          <p:cNvSpPr/>
          <p:nvPr/>
        </p:nvSpPr>
        <p:spPr>
          <a:xfrm>
            <a:off x="2430808" y="3184059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B</a:t>
            </a:r>
            <a:endParaRPr lang="ko-KR" altLang="en-US" sz="1200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F27136D3-7CAB-48D7-9890-894AD8332EC2}"/>
              </a:ext>
            </a:extLst>
          </p:cNvPr>
          <p:cNvSpPr/>
          <p:nvPr/>
        </p:nvSpPr>
        <p:spPr>
          <a:xfrm>
            <a:off x="2347372" y="3277514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B</a:t>
            </a:r>
            <a:endParaRPr lang="ko-KR" altLang="en-US" sz="1200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1C01AE42-B5F1-4926-9FE8-3F81B65BEFFE}"/>
              </a:ext>
            </a:extLst>
          </p:cNvPr>
          <p:cNvSpPr/>
          <p:nvPr/>
        </p:nvSpPr>
        <p:spPr>
          <a:xfrm>
            <a:off x="3923928" y="3277514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C</a:t>
            </a:r>
            <a:endParaRPr lang="ko-KR" altLang="en-US" sz="1200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9F56E212-4367-4B10-BFAD-58026CEA007E}"/>
              </a:ext>
            </a:extLst>
          </p:cNvPr>
          <p:cNvSpPr/>
          <p:nvPr/>
        </p:nvSpPr>
        <p:spPr>
          <a:xfrm>
            <a:off x="5667356" y="3097428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B</a:t>
            </a:r>
            <a:endParaRPr lang="ko-KR" altLang="en-US" sz="1200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F27A5176-CE87-4108-B90B-E7A9C8DCD2BD}"/>
              </a:ext>
            </a:extLst>
          </p:cNvPr>
          <p:cNvSpPr/>
          <p:nvPr/>
        </p:nvSpPr>
        <p:spPr>
          <a:xfrm>
            <a:off x="5583920" y="3184059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B</a:t>
            </a:r>
            <a:endParaRPr lang="ko-KR" altLang="en-US" sz="1200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B5048790-03F0-4ADD-8388-983DA7307FD9}"/>
              </a:ext>
            </a:extLst>
          </p:cNvPr>
          <p:cNvSpPr/>
          <p:nvPr/>
        </p:nvSpPr>
        <p:spPr>
          <a:xfrm>
            <a:off x="5500484" y="3277514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D</a:t>
            </a:r>
            <a:endParaRPr lang="ko-KR" altLang="en-US" sz="1200"/>
          </a:p>
        </p:txBody>
      </p:sp>
      <p:sp>
        <p:nvSpPr>
          <p:cNvPr id="142" name="원통형 141">
            <a:extLst>
              <a:ext uri="{FF2B5EF4-FFF2-40B4-BE49-F238E27FC236}">
                <a16:creationId xmlns:a16="http://schemas.microsoft.com/office/drawing/2014/main" id="{C395B450-F0C8-49B3-997A-43A86B9C235D}"/>
              </a:ext>
            </a:extLst>
          </p:cNvPr>
          <p:cNvSpPr/>
          <p:nvPr/>
        </p:nvSpPr>
        <p:spPr>
          <a:xfrm>
            <a:off x="2347372" y="3961524"/>
            <a:ext cx="1136888" cy="72008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DB A / </a:t>
            </a:r>
          </a:p>
          <a:p>
            <a:pPr algn="ctr"/>
            <a:r>
              <a:rPr lang="en-US" altLang="ko-KR" sz="1400"/>
              <a:t>RDBMS</a:t>
            </a:r>
            <a:endParaRPr lang="ko-KR" altLang="en-US" sz="1400"/>
          </a:p>
        </p:txBody>
      </p:sp>
      <p:sp>
        <p:nvSpPr>
          <p:cNvPr id="143" name="원통형 142">
            <a:extLst>
              <a:ext uri="{FF2B5EF4-FFF2-40B4-BE49-F238E27FC236}">
                <a16:creationId xmlns:a16="http://schemas.microsoft.com/office/drawing/2014/main" id="{AEDAFCC9-825C-4DA4-BAB2-84587E1F64D6}"/>
              </a:ext>
            </a:extLst>
          </p:cNvPr>
          <p:cNvSpPr/>
          <p:nvPr/>
        </p:nvSpPr>
        <p:spPr>
          <a:xfrm>
            <a:off x="3923928" y="3961524"/>
            <a:ext cx="1136888" cy="72008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DB B</a:t>
            </a:r>
          </a:p>
          <a:p>
            <a:pPr algn="ctr"/>
            <a:r>
              <a:rPr lang="en-US" altLang="ko-KR" sz="1400"/>
              <a:t>/ NoSQL</a:t>
            </a:r>
            <a:endParaRPr lang="ko-KR" altLang="en-US" sz="1400"/>
          </a:p>
        </p:txBody>
      </p:sp>
      <p:sp>
        <p:nvSpPr>
          <p:cNvPr id="144" name="원통형 143">
            <a:extLst>
              <a:ext uri="{FF2B5EF4-FFF2-40B4-BE49-F238E27FC236}">
                <a16:creationId xmlns:a16="http://schemas.microsoft.com/office/drawing/2014/main" id="{0DAE15F2-6FB7-4A24-835E-6A6B44AF6823}"/>
              </a:ext>
            </a:extLst>
          </p:cNvPr>
          <p:cNvSpPr/>
          <p:nvPr/>
        </p:nvSpPr>
        <p:spPr>
          <a:xfrm>
            <a:off x="5500484" y="3961524"/>
            <a:ext cx="1136888" cy="72008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DB C /</a:t>
            </a:r>
            <a:br>
              <a:rPr lang="en-US" altLang="ko-KR" sz="1400"/>
            </a:br>
            <a:r>
              <a:rPr lang="en-US" altLang="ko-KR" sz="1400"/>
              <a:t>RDBMS</a:t>
            </a: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925D3442-7030-4478-8DAA-7B465D8F12A2}"/>
              </a:ext>
            </a:extLst>
          </p:cNvPr>
          <p:cNvCxnSpPr>
            <a:cxnSpLocks/>
            <a:stCxn id="153" idx="2"/>
            <a:endCxn id="135" idx="0"/>
          </p:cNvCxnSpPr>
          <p:nvPr/>
        </p:nvCxnSpPr>
        <p:spPr>
          <a:xfrm flipH="1">
            <a:off x="3678820" y="1815604"/>
            <a:ext cx="813552" cy="52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E228EB7F-49AF-480A-9D52-E98E4B363BE9}"/>
              </a:ext>
            </a:extLst>
          </p:cNvPr>
          <p:cNvCxnSpPr>
            <a:cxnSpLocks/>
            <a:stCxn id="135" idx="2"/>
            <a:endCxn id="137" idx="0"/>
          </p:cNvCxnSpPr>
          <p:nvPr/>
        </p:nvCxnSpPr>
        <p:spPr>
          <a:xfrm flipH="1">
            <a:off x="2915816" y="2774462"/>
            <a:ext cx="763004" cy="503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812B309-75C4-4B8D-9681-5DC8DD9ED743}"/>
              </a:ext>
            </a:extLst>
          </p:cNvPr>
          <p:cNvCxnSpPr>
            <a:cxnSpLocks/>
            <a:stCxn id="135" idx="2"/>
            <a:endCxn id="138" idx="0"/>
          </p:cNvCxnSpPr>
          <p:nvPr/>
        </p:nvCxnSpPr>
        <p:spPr>
          <a:xfrm>
            <a:off x="3678820" y="2774462"/>
            <a:ext cx="813552" cy="503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98A1BF8C-6597-4DD5-8B6E-FC7C9B876CD9}"/>
              </a:ext>
            </a:extLst>
          </p:cNvPr>
          <p:cNvCxnSpPr>
            <a:cxnSpLocks/>
            <a:stCxn id="137" idx="2"/>
            <a:endCxn id="142" idx="1"/>
          </p:cNvCxnSpPr>
          <p:nvPr/>
        </p:nvCxnSpPr>
        <p:spPr>
          <a:xfrm>
            <a:off x="2915816" y="3709562"/>
            <a:ext cx="0" cy="251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25E0056B-8F86-4BAB-93F6-C7578C6D3EDE}"/>
              </a:ext>
            </a:extLst>
          </p:cNvPr>
          <p:cNvCxnSpPr>
            <a:cxnSpLocks/>
            <a:stCxn id="138" idx="2"/>
            <a:endCxn id="143" idx="1"/>
          </p:cNvCxnSpPr>
          <p:nvPr/>
        </p:nvCxnSpPr>
        <p:spPr>
          <a:xfrm>
            <a:off x="4492372" y="3709562"/>
            <a:ext cx="0" cy="251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E51AC72A-3476-44DB-BCB5-EF114B15E101}"/>
              </a:ext>
            </a:extLst>
          </p:cNvPr>
          <p:cNvCxnSpPr>
            <a:cxnSpLocks/>
            <a:stCxn id="141" idx="2"/>
            <a:endCxn id="144" idx="1"/>
          </p:cNvCxnSpPr>
          <p:nvPr/>
        </p:nvCxnSpPr>
        <p:spPr>
          <a:xfrm>
            <a:off x="6068928" y="3709562"/>
            <a:ext cx="0" cy="251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C337A961-8468-45E8-A113-117DE801E3BC}"/>
              </a:ext>
            </a:extLst>
          </p:cNvPr>
          <p:cNvCxnSpPr>
            <a:cxnSpLocks/>
            <a:stCxn id="153" idx="2"/>
            <a:endCxn id="141" idx="0"/>
          </p:cNvCxnSpPr>
          <p:nvPr/>
        </p:nvCxnSpPr>
        <p:spPr>
          <a:xfrm>
            <a:off x="4492372" y="1815604"/>
            <a:ext cx="1576556" cy="146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D813D00D-A864-44AB-8C80-54170E91607A}"/>
              </a:ext>
            </a:extLst>
          </p:cNvPr>
          <p:cNvCxnSpPr>
            <a:cxnSpLocks/>
            <a:stCxn id="132" idx="2"/>
            <a:endCxn id="153" idx="0"/>
          </p:cNvCxnSpPr>
          <p:nvPr/>
        </p:nvCxnSpPr>
        <p:spPr>
          <a:xfrm flipH="1">
            <a:off x="4492372" y="1203600"/>
            <a:ext cx="1900" cy="251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5B1D3E2D-7250-4D2A-9C05-64268618793A}"/>
              </a:ext>
            </a:extLst>
          </p:cNvPr>
          <p:cNvSpPr/>
          <p:nvPr/>
        </p:nvSpPr>
        <p:spPr>
          <a:xfrm>
            <a:off x="3651132" y="1455562"/>
            <a:ext cx="1682480" cy="360042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API Gateway</a:t>
            </a:r>
            <a:endParaRPr lang="ko-KR" altLang="en-US" sz="1400" b="1"/>
          </a:p>
        </p:txBody>
      </p: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3296DA91-1D88-4030-AC13-FBDFE6585EDC}"/>
              </a:ext>
            </a:extLst>
          </p:cNvPr>
          <p:cNvCxnSpPr>
            <a:cxnSpLocks/>
            <a:stCxn id="153" idx="2"/>
            <a:endCxn id="138" idx="0"/>
          </p:cNvCxnSpPr>
          <p:nvPr/>
        </p:nvCxnSpPr>
        <p:spPr>
          <a:xfrm>
            <a:off x="4492372" y="1815604"/>
            <a:ext cx="0" cy="146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25B922A-55F1-485E-BFEE-AD16002A4599}"/>
              </a:ext>
            </a:extLst>
          </p:cNvPr>
          <p:cNvSpPr txBox="1"/>
          <p:nvPr/>
        </p:nvSpPr>
        <p:spPr>
          <a:xfrm>
            <a:off x="683568" y="987574"/>
            <a:ext cx="2791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Authenthicatio/Authorization,</a:t>
            </a:r>
          </a:p>
          <a:p>
            <a:pPr algn="ctr"/>
            <a:r>
              <a:rPr lang="en-US" altLang="ko-KR" sz="1400"/>
              <a:t>Encription/Description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284B67-94AE-47F6-B0DF-05367D078D9B}"/>
              </a:ext>
            </a:extLst>
          </p:cNvPr>
          <p:cNvSpPr txBox="1"/>
          <p:nvPr/>
        </p:nvSpPr>
        <p:spPr>
          <a:xfrm>
            <a:off x="683568" y="1688490"/>
            <a:ext cx="2791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Authenthicatio/Authorization,</a:t>
            </a:r>
          </a:p>
          <a:p>
            <a:pPr algn="ctr"/>
            <a:r>
              <a:rPr lang="en-US" altLang="ko-KR" sz="1400"/>
              <a:t>Encription/Description 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A0718B2-D90F-45F7-9174-EBB69E1C03A0}"/>
              </a:ext>
            </a:extLst>
          </p:cNvPr>
          <p:cNvCxnSpPr>
            <a:cxnSpLocks/>
          </p:cNvCxnSpPr>
          <p:nvPr/>
        </p:nvCxnSpPr>
        <p:spPr>
          <a:xfrm flipH="1">
            <a:off x="1756511" y="1717090"/>
            <a:ext cx="575841" cy="58025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FC90B9D-BA5D-4A18-873B-7F4C086802C9}"/>
              </a:ext>
            </a:extLst>
          </p:cNvPr>
          <p:cNvCxnSpPr>
            <a:cxnSpLocks/>
          </p:cNvCxnSpPr>
          <p:nvPr/>
        </p:nvCxnSpPr>
        <p:spPr>
          <a:xfrm flipH="1" flipV="1">
            <a:off x="1756509" y="1717090"/>
            <a:ext cx="583243" cy="57176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858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MSA Architecture with MQ</a:t>
            </a:r>
            <a:endParaRPr lang="ko-KR" altLang="en-US" dirty="0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7AE4BE04-64DD-4666-A4DD-C629EA3232E7}"/>
              </a:ext>
            </a:extLst>
          </p:cNvPr>
          <p:cNvSpPr/>
          <p:nvPr/>
        </p:nvSpPr>
        <p:spPr>
          <a:xfrm>
            <a:off x="4935848" y="861045"/>
            <a:ext cx="1296144" cy="360042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Client</a:t>
            </a:r>
            <a:endParaRPr lang="ko-KR" altLang="en-US" sz="140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B20FBBCD-777A-4052-87BD-44CFFFEA6EB2}"/>
              </a:ext>
            </a:extLst>
          </p:cNvPr>
          <p:cNvSpPr/>
          <p:nvPr/>
        </p:nvSpPr>
        <p:spPr>
          <a:xfrm>
            <a:off x="3189749" y="1401924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A</a:t>
            </a:r>
            <a:endParaRPr lang="ko-KR" altLang="en-US" sz="1200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CC571708-45E6-489E-A7F5-4B1CE6227210}"/>
              </a:ext>
            </a:extLst>
          </p:cNvPr>
          <p:cNvSpPr/>
          <p:nvPr/>
        </p:nvSpPr>
        <p:spPr>
          <a:xfrm>
            <a:off x="2514244" y="3147814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B</a:t>
            </a:r>
            <a:endParaRPr lang="ko-KR" altLang="en-US" sz="1200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5E7F6DE5-BF1D-4F54-8542-2B33615FDE6B}"/>
              </a:ext>
            </a:extLst>
          </p:cNvPr>
          <p:cNvSpPr/>
          <p:nvPr/>
        </p:nvSpPr>
        <p:spPr>
          <a:xfrm>
            <a:off x="3110376" y="1491630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A</a:t>
            </a:r>
            <a:endParaRPr lang="ko-KR" altLang="en-US" sz="1200"/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5D216C25-1329-44A7-A5EF-0D3CDFA07B97}"/>
              </a:ext>
            </a:extLst>
          </p:cNvPr>
          <p:cNvSpPr/>
          <p:nvPr/>
        </p:nvSpPr>
        <p:spPr>
          <a:xfrm>
            <a:off x="2430808" y="3234445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B</a:t>
            </a:r>
            <a:endParaRPr lang="ko-KR" altLang="en-US" sz="1200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F27136D3-7CAB-48D7-9890-894AD8332EC2}"/>
              </a:ext>
            </a:extLst>
          </p:cNvPr>
          <p:cNvSpPr/>
          <p:nvPr/>
        </p:nvSpPr>
        <p:spPr>
          <a:xfrm>
            <a:off x="2347372" y="3327900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B</a:t>
            </a:r>
            <a:endParaRPr lang="ko-KR" altLang="en-US" sz="1200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1C01AE42-B5F1-4926-9FE8-3F81B65BEFFE}"/>
              </a:ext>
            </a:extLst>
          </p:cNvPr>
          <p:cNvSpPr/>
          <p:nvPr/>
        </p:nvSpPr>
        <p:spPr>
          <a:xfrm>
            <a:off x="3923928" y="3327900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C</a:t>
            </a:r>
            <a:endParaRPr lang="ko-KR" altLang="en-US" sz="1200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9F56E212-4367-4B10-BFAD-58026CEA007E}"/>
              </a:ext>
            </a:extLst>
          </p:cNvPr>
          <p:cNvSpPr/>
          <p:nvPr/>
        </p:nvSpPr>
        <p:spPr>
          <a:xfrm>
            <a:off x="5667356" y="3147814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B</a:t>
            </a:r>
            <a:endParaRPr lang="ko-KR" altLang="en-US" sz="1200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F27A5176-CE87-4108-B90B-E7A9C8DCD2BD}"/>
              </a:ext>
            </a:extLst>
          </p:cNvPr>
          <p:cNvSpPr/>
          <p:nvPr/>
        </p:nvSpPr>
        <p:spPr>
          <a:xfrm>
            <a:off x="5583920" y="3234445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B</a:t>
            </a:r>
            <a:endParaRPr lang="ko-KR" altLang="en-US" sz="1200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B5048790-03F0-4ADD-8388-983DA7307FD9}"/>
              </a:ext>
            </a:extLst>
          </p:cNvPr>
          <p:cNvSpPr/>
          <p:nvPr/>
        </p:nvSpPr>
        <p:spPr>
          <a:xfrm>
            <a:off x="5500484" y="3327900"/>
            <a:ext cx="1136888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Service D</a:t>
            </a:r>
            <a:endParaRPr lang="ko-KR" altLang="en-US" sz="1200"/>
          </a:p>
        </p:txBody>
      </p:sp>
      <p:sp>
        <p:nvSpPr>
          <p:cNvPr id="142" name="원통형 141">
            <a:extLst>
              <a:ext uri="{FF2B5EF4-FFF2-40B4-BE49-F238E27FC236}">
                <a16:creationId xmlns:a16="http://schemas.microsoft.com/office/drawing/2014/main" id="{C395B450-F0C8-49B3-997A-43A86B9C235D}"/>
              </a:ext>
            </a:extLst>
          </p:cNvPr>
          <p:cNvSpPr/>
          <p:nvPr/>
        </p:nvSpPr>
        <p:spPr>
          <a:xfrm>
            <a:off x="2347372" y="4011910"/>
            <a:ext cx="1136888" cy="72008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DB A / </a:t>
            </a:r>
          </a:p>
          <a:p>
            <a:pPr algn="ctr"/>
            <a:r>
              <a:rPr lang="en-US" altLang="ko-KR" sz="1400"/>
              <a:t>RDBMS</a:t>
            </a:r>
            <a:endParaRPr lang="ko-KR" altLang="en-US" sz="1400"/>
          </a:p>
        </p:txBody>
      </p:sp>
      <p:sp>
        <p:nvSpPr>
          <p:cNvPr id="143" name="원통형 142">
            <a:extLst>
              <a:ext uri="{FF2B5EF4-FFF2-40B4-BE49-F238E27FC236}">
                <a16:creationId xmlns:a16="http://schemas.microsoft.com/office/drawing/2014/main" id="{AEDAFCC9-825C-4DA4-BAB2-84587E1F64D6}"/>
              </a:ext>
            </a:extLst>
          </p:cNvPr>
          <p:cNvSpPr/>
          <p:nvPr/>
        </p:nvSpPr>
        <p:spPr>
          <a:xfrm>
            <a:off x="3923928" y="4011910"/>
            <a:ext cx="1136888" cy="72008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DB B</a:t>
            </a:r>
          </a:p>
          <a:p>
            <a:pPr algn="ctr"/>
            <a:r>
              <a:rPr lang="en-US" altLang="ko-KR" sz="1400"/>
              <a:t>/ NoSQL</a:t>
            </a:r>
            <a:endParaRPr lang="ko-KR" altLang="en-US" sz="1400"/>
          </a:p>
        </p:txBody>
      </p:sp>
      <p:sp>
        <p:nvSpPr>
          <p:cNvPr id="144" name="원통형 143">
            <a:extLst>
              <a:ext uri="{FF2B5EF4-FFF2-40B4-BE49-F238E27FC236}">
                <a16:creationId xmlns:a16="http://schemas.microsoft.com/office/drawing/2014/main" id="{0DAE15F2-6FB7-4A24-835E-6A6B44AF6823}"/>
              </a:ext>
            </a:extLst>
          </p:cNvPr>
          <p:cNvSpPr/>
          <p:nvPr/>
        </p:nvSpPr>
        <p:spPr>
          <a:xfrm>
            <a:off x="5500484" y="4011910"/>
            <a:ext cx="1136888" cy="72008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DB C /</a:t>
            </a:r>
            <a:br>
              <a:rPr lang="en-US" altLang="ko-KR" sz="1400"/>
            </a:br>
            <a:r>
              <a:rPr lang="en-US" altLang="ko-KR" sz="1400"/>
              <a:t>RDBMS</a:t>
            </a: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925D3442-7030-4478-8DAA-7B465D8F12A2}"/>
              </a:ext>
            </a:extLst>
          </p:cNvPr>
          <p:cNvCxnSpPr>
            <a:cxnSpLocks/>
            <a:stCxn id="153" idx="1"/>
          </p:cNvCxnSpPr>
          <p:nvPr/>
        </p:nvCxnSpPr>
        <p:spPr>
          <a:xfrm flipH="1">
            <a:off x="4247264" y="1653951"/>
            <a:ext cx="495416" cy="71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E228EB7F-49AF-480A-9D52-E98E4B363BE9}"/>
              </a:ext>
            </a:extLst>
          </p:cNvPr>
          <p:cNvCxnSpPr>
            <a:cxnSpLocks/>
            <a:stCxn id="135" idx="2"/>
            <a:endCxn id="32" idx="4"/>
          </p:cNvCxnSpPr>
          <p:nvPr/>
        </p:nvCxnSpPr>
        <p:spPr>
          <a:xfrm flipH="1">
            <a:off x="3674452" y="1923678"/>
            <a:ext cx="4368" cy="414552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812B309-75C4-4B8D-9681-5DC8DD9ED743}"/>
              </a:ext>
            </a:extLst>
          </p:cNvPr>
          <p:cNvCxnSpPr>
            <a:cxnSpLocks/>
            <a:stCxn id="32" idx="2"/>
            <a:endCxn id="138" idx="0"/>
          </p:cNvCxnSpPr>
          <p:nvPr/>
        </p:nvCxnSpPr>
        <p:spPr>
          <a:xfrm>
            <a:off x="3674452" y="2770278"/>
            <a:ext cx="817920" cy="557622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98A1BF8C-6597-4DD5-8B6E-FC7C9B876CD9}"/>
              </a:ext>
            </a:extLst>
          </p:cNvPr>
          <p:cNvCxnSpPr>
            <a:cxnSpLocks/>
            <a:stCxn id="137" idx="2"/>
            <a:endCxn id="142" idx="1"/>
          </p:cNvCxnSpPr>
          <p:nvPr/>
        </p:nvCxnSpPr>
        <p:spPr>
          <a:xfrm>
            <a:off x="2915816" y="3759948"/>
            <a:ext cx="0" cy="251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25E0056B-8F86-4BAB-93F6-C7578C6D3EDE}"/>
              </a:ext>
            </a:extLst>
          </p:cNvPr>
          <p:cNvCxnSpPr>
            <a:cxnSpLocks/>
            <a:stCxn id="138" idx="2"/>
            <a:endCxn id="143" idx="1"/>
          </p:cNvCxnSpPr>
          <p:nvPr/>
        </p:nvCxnSpPr>
        <p:spPr>
          <a:xfrm>
            <a:off x="4492372" y="3759948"/>
            <a:ext cx="0" cy="251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E51AC72A-3476-44DB-BCB5-EF114B15E101}"/>
              </a:ext>
            </a:extLst>
          </p:cNvPr>
          <p:cNvCxnSpPr>
            <a:cxnSpLocks/>
            <a:stCxn id="141" idx="2"/>
            <a:endCxn id="144" idx="1"/>
          </p:cNvCxnSpPr>
          <p:nvPr/>
        </p:nvCxnSpPr>
        <p:spPr>
          <a:xfrm>
            <a:off x="6068928" y="3759948"/>
            <a:ext cx="0" cy="251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C337A961-8468-45E8-A113-117DE801E3BC}"/>
              </a:ext>
            </a:extLst>
          </p:cNvPr>
          <p:cNvCxnSpPr>
            <a:cxnSpLocks/>
            <a:stCxn id="153" idx="2"/>
            <a:endCxn id="141" idx="0"/>
          </p:cNvCxnSpPr>
          <p:nvPr/>
        </p:nvCxnSpPr>
        <p:spPr>
          <a:xfrm>
            <a:off x="5583920" y="1833972"/>
            <a:ext cx="485008" cy="14939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D813D00D-A864-44AB-8C80-54170E91607A}"/>
              </a:ext>
            </a:extLst>
          </p:cNvPr>
          <p:cNvCxnSpPr>
            <a:cxnSpLocks/>
            <a:stCxn id="132" idx="2"/>
            <a:endCxn id="153" idx="0"/>
          </p:cNvCxnSpPr>
          <p:nvPr/>
        </p:nvCxnSpPr>
        <p:spPr>
          <a:xfrm>
            <a:off x="5583920" y="1221087"/>
            <a:ext cx="0" cy="2528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5B1D3E2D-7250-4D2A-9C05-64268618793A}"/>
              </a:ext>
            </a:extLst>
          </p:cNvPr>
          <p:cNvSpPr/>
          <p:nvPr/>
        </p:nvSpPr>
        <p:spPr>
          <a:xfrm>
            <a:off x="4742680" y="1473930"/>
            <a:ext cx="1682480" cy="360042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API Gateway</a:t>
            </a:r>
            <a:endParaRPr lang="ko-KR" altLang="en-US" sz="1400"/>
          </a:p>
        </p:txBody>
      </p: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3296DA91-1D88-4030-AC13-FBDFE6585EDC}"/>
              </a:ext>
            </a:extLst>
          </p:cNvPr>
          <p:cNvCxnSpPr>
            <a:cxnSpLocks/>
            <a:stCxn id="153" idx="2"/>
            <a:endCxn id="138" idx="0"/>
          </p:cNvCxnSpPr>
          <p:nvPr/>
        </p:nvCxnSpPr>
        <p:spPr>
          <a:xfrm flipH="1">
            <a:off x="4492372" y="1833972"/>
            <a:ext cx="1091548" cy="14939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원통형 31">
            <a:extLst>
              <a:ext uri="{FF2B5EF4-FFF2-40B4-BE49-F238E27FC236}">
                <a16:creationId xmlns:a16="http://schemas.microsoft.com/office/drawing/2014/main" id="{DE8E2EA2-BC0B-446D-8C22-64E27724F14C}"/>
              </a:ext>
            </a:extLst>
          </p:cNvPr>
          <p:cNvSpPr/>
          <p:nvPr/>
        </p:nvSpPr>
        <p:spPr>
          <a:xfrm rot="16200000">
            <a:off x="3458428" y="1736334"/>
            <a:ext cx="432048" cy="163584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ko-KR" sz="1400" b="1"/>
              <a:t>Message Queue</a:t>
            </a:r>
            <a:endParaRPr lang="ko-KR" altLang="en-US" sz="1400" b="1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52D144B-A5DE-4158-97A3-57AC820D8BB0}"/>
              </a:ext>
            </a:extLst>
          </p:cNvPr>
          <p:cNvCxnSpPr>
            <a:cxnSpLocks/>
            <a:stCxn id="32" idx="2"/>
            <a:endCxn id="137" idx="0"/>
          </p:cNvCxnSpPr>
          <p:nvPr/>
        </p:nvCxnSpPr>
        <p:spPr>
          <a:xfrm flipH="1">
            <a:off x="2915816" y="2770278"/>
            <a:ext cx="758636" cy="557622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8CF6217-F721-4FA9-A612-ACF85ACCB779}"/>
              </a:ext>
            </a:extLst>
          </p:cNvPr>
          <p:cNvSpPr txBox="1"/>
          <p:nvPr/>
        </p:nvSpPr>
        <p:spPr>
          <a:xfrm>
            <a:off x="1763688" y="1972325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rgbClr val="C00000"/>
                </a:solidFill>
              </a:rPr>
              <a:t>Publish Event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31024D-9BE2-4636-B7D0-D3CFD36EDC44}"/>
              </a:ext>
            </a:extLst>
          </p:cNvPr>
          <p:cNvSpPr txBox="1"/>
          <p:nvPr/>
        </p:nvSpPr>
        <p:spPr>
          <a:xfrm>
            <a:off x="1331640" y="2787774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tx2"/>
                </a:solidFill>
              </a:rPr>
              <a:t>Consume Event</a:t>
            </a:r>
          </a:p>
        </p:txBody>
      </p:sp>
    </p:spTree>
    <p:extLst>
      <p:ext uri="{BB962C8B-B14F-4D97-AF65-F5344CB8AC3E}">
        <p14:creationId xmlns:p14="http://schemas.microsoft.com/office/powerpoint/2010/main" val="28850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Service Layer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5476290-A956-4388-8FF5-8410E5AF9EB3}"/>
              </a:ext>
            </a:extLst>
          </p:cNvPr>
          <p:cNvGrpSpPr/>
          <p:nvPr/>
        </p:nvGrpSpPr>
        <p:grpSpPr>
          <a:xfrm>
            <a:off x="1763688" y="915566"/>
            <a:ext cx="7272808" cy="3888432"/>
            <a:chOff x="1187624" y="915566"/>
            <a:chExt cx="7848872" cy="3888432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E34CD5A7-CA19-4C54-96A2-571C03BC2693}"/>
                </a:ext>
              </a:extLst>
            </p:cNvPr>
            <p:cNvSpPr/>
            <p:nvPr/>
          </p:nvSpPr>
          <p:spPr>
            <a:xfrm>
              <a:off x="1335749" y="4371950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A</a:t>
              </a:r>
              <a:endParaRPr lang="ko-KR" altLang="en-US" sz="1400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B357D660-4163-43DC-8CAB-7689112985E8}"/>
                </a:ext>
              </a:extLst>
            </p:cNvPr>
            <p:cNvSpPr/>
            <p:nvPr/>
          </p:nvSpPr>
          <p:spPr>
            <a:xfrm>
              <a:off x="2919925" y="4371950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B</a:t>
              </a:r>
              <a:endParaRPr lang="ko-KR" altLang="en-US" sz="140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546BE7B5-8C00-49ED-8C24-F5EBA56E178F}"/>
                </a:ext>
              </a:extLst>
            </p:cNvPr>
            <p:cNvSpPr/>
            <p:nvPr/>
          </p:nvSpPr>
          <p:spPr>
            <a:xfrm>
              <a:off x="4508624" y="4371950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C</a:t>
              </a:r>
              <a:endParaRPr lang="ko-KR" altLang="en-US" sz="140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B3E1F738-371C-4D06-B113-B1AA55CF6DB5}"/>
                </a:ext>
              </a:extLst>
            </p:cNvPr>
            <p:cNvSpPr/>
            <p:nvPr/>
          </p:nvSpPr>
          <p:spPr>
            <a:xfrm>
              <a:off x="6097323" y="4371950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D</a:t>
              </a:r>
              <a:endParaRPr lang="ko-KR" altLang="en-US" sz="140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33CB65C-2B06-4BA7-A50A-C3EB3381B4F4}"/>
                </a:ext>
              </a:extLst>
            </p:cNvPr>
            <p:cNvSpPr/>
            <p:nvPr/>
          </p:nvSpPr>
          <p:spPr>
            <a:xfrm>
              <a:off x="7676562" y="4371950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E</a:t>
              </a:r>
              <a:endParaRPr lang="ko-KR" altLang="en-US" sz="1400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5774B820-611C-452E-A0B8-138AB419C5AD}"/>
                </a:ext>
              </a:extLst>
            </p:cNvPr>
            <p:cNvSpPr/>
            <p:nvPr/>
          </p:nvSpPr>
          <p:spPr>
            <a:xfrm>
              <a:off x="2161619" y="3219822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1</a:t>
              </a:r>
              <a:endParaRPr lang="ko-KR" altLang="en-US" sz="1400"/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F58406DD-AEA6-40B2-AB01-1330BA2F259A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24" y="4011910"/>
              <a:ext cx="784887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4576B582-DD04-4C7B-BDF1-CE9D030D337A}"/>
                </a:ext>
              </a:extLst>
            </p:cNvPr>
            <p:cNvSpPr/>
            <p:nvPr/>
          </p:nvSpPr>
          <p:spPr>
            <a:xfrm>
              <a:off x="3733305" y="3219822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2</a:t>
              </a:r>
              <a:endParaRPr lang="ko-KR" altLang="en-US" sz="1400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2AC0A640-E9F2-4A24-A626-D43FA0DE4F2B}"/>
                </a:ext>
              </a:extLst>
            </p:cNvPr>
            <p:cNvSpPr/>
            <p:nvPr/>
          </p:nvSpPr>
          <p:spPr>
            <a:xfrm>
              <a:off x="5304991" y="3219822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3</a:t>
              </a:r>
              <a:endParaRPr lang="ko-KR" altLang="en-US" sz="140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D15BAC-ABA8-4F7A-9035-3B2098788CB5}"/>
                </a:ext>
              </a:extLst>
            </p:cNvPr>
            <p:cNvSpPr/>
            <p:nvPr/>
          </p:nvSpPr>
          <p:spPr>
            <a:xfrm>
              <a:off x="6876677" y="3219822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4</a:t>
              </a:r>
              <a:endParaRPr lang="ko-KR" altLang="en-US" sz="1400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E9500A6C-6767-4FD2-BEB7-7FE37F5AEB67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24" y="2859782"/>
              <a:ext cx="784887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DF9D9707-9161-4091-BF13-658C26C5DDBB}"/>
                </a:ext>
              </a:extLst>
            </p:cNvPr>
            <p:cNvSpPr/>
            <p:nvPr/>
          </p:nvSpPr>
          <p:spPr>
            <a:xfrm>
              <a:off x="2161619" y="2067694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API Service 1</a:t>
              </a:r>
              <a:endParaRPr lang="ko-KR" altLang="en-US" sz="140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28D53D95-9AE6-47CC-8076-1302F80ED52F}"/>
                </a:ext>
              </a:extLst>
            </p:cNvPr>
            <p:cNvSpPr/>
            <p:nvPr/>
          </p:nvSpPr>
          <p:spPr>
            <a:xfrm>
              <a:off x="4410925" y="2067694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API Service 2</a:t>
              </a:r>
              <a:endParaRPr lang="ko-KR" altLang="en-US" sz="140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F6746D1F-2AC3-475D-8F79-88D664AFDA2E}"/>
                </a:ext>
              </a:extLst>
            </p:cNvPr>
            <p:cNvSpPr/>
            <p:nvPr/>
          </p:nvSpPr>
          <p:spPr>
            <a:xfrm>
              <a:off x="6618317" y="2067694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API Service 3</a:t>
              </a:r>
              <a:endParaRPr lang="ko-KR" altLang="en-US" sz="1400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4A04B10D-64FB-402D-920D-71DA051B18AC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24" y="1707654"/>
              <a:ext cx="784887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62285F26-487E-4F8D-8BAB-6648422C3609}"/>
                </a:ext>
              </a:extLst>
            </p:cNvPr>
            <p:cNvSpPr/>
            <p:nvPr/>
          </p:nvSpPr>
          <p:spPr>
            <a:xfrm>
              <a:off x="2161619" y="915566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App</a:t>
              </a:r>
              <a:endParaRPr lang="ko-KR" altLang="en-US" sz="140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A360385F-B8CC-4B79-8E1B-CADA7383E7C0}"/>
                </a:ext>
              </a:extLst>
            </p:cNvPr>
            <p:cNvSpPr/>
            <p:nvPr/>
          </p:nvSpPr>
          <p:spPr>
            <a:xfrm>
              <a:off x="4410925" y="915566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App</a:t>
              </a:r>
              <a:endParaRPr lang="ko-KR" altLang="en-US" sz="1400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D4E1DA45-16AF-424C-A715-DACF0B07B20C}"/>
                </a:ext>
              </a:extLst>
            </p:cNvPr>
            <p:cNvSpPr/>
            <p:nvPr/>
          </p:nvSpPr>
          <p:spPr>
            <a:xfrm>
              <a:off x="6618317" y="915566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App</a:t>
              </a:r>
              <a:endParaRPr lang="ko-KR" altLang="en-US" sz="140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BD9235A-9DC9-4D17-9BBC-CD2E2ADA18C3}"/>
              </a:ext>
            </a:extLst>
          </p:cNvPr>
          <p:cNvSpPr txBox="1"/>
          <p:nvPr/>
        </p:nvSpPr>
        <p:spPr>
          <a:xfrm>
            <a:off x="482759" y="977701"/>
            <a:ext cx="1083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App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3209A6-F15F-4A93-A362-31D19C4332A3}"/>
              </a:ext>
            </a:extLst>
          </p:cNvPr>
          <p:cNvSpPr txBox="1"/>
          <p:nvPr/>
        </p:nvSpPr>
        <p:spPr>
          <a:xfrm>
            <a:off x="323528" y="2022108"/>
            <a:ext cx="1402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API Services/</a:t>
            </a:r>
          </a:p>
          <a:p>
            <a:pPr algn="ctr"/>
            <a:r>
              <a:rPr lang="en-US" altLang="ko-KR" sz="1400"/>
              <a:t>Edge Services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60AE5E3-3446-4EE9-B554-212B03C44F69}"/>
              </a:ext>
            </a:extLst>
          </p:cNvPr>
          <p:cNvSpPr txBox="1"/>
          <p:nvPr/>
        </p:nvSpPr>
        <p:spPr>
          <a:xfrm>
            <a:off x="141622" y="4326364"/>
            <a:ext cx="176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Core Services/</a:t>
            </a:r>
          </a:p>
          <a:p>
            <a:pPr algn="ctr"/>
            <a:r>
              <a:rPr lang="en-US" altLang="ko-KR" sz="1400"/>
              <a:t>Atomic Services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31DFB74-2386-4FA9-BC78-B6112E672117}"/>
              </a:ext>
            </a:extLst>
          </p:cNvPr>
          <p:cNvSpPr txBox="1"/>
          <p:nvPr/>
        </p:nvSpPr>
        <p:spPr>
          <a:xfrm>
            <a:off x="76377" y="3170465"/>
            <a:ext cx="1896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Composite Services/</a:t>
            </a:r>
          </a:p>
          <a:p>
            <a:pPr algn="ctr"/>
            <a:r>
              <a:rPr lang="en-US" altLang="ko-KR" sz="1400"/>
              <a:t>Integration Services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566739A-DE50-4183-A7CA-987851090AB5}"/>
              </a:ext>
            </a:extLst>
          </p:cNvPr>
          <p:cNvCxnSpPr>
            <a:stCxn id="49" idx="2"/>
            <a:endCxn id="40" idx="0"/>
          </p:cNvCxnSpPr>
          <p:nvPr/>
        </p:nvCxnSpPr>
        <p:spPr>
          <a:xfrm>
            <a:off x="3315873" y="1347614"/>
            <a:ext cx="0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88D6A2C-D85B-45C6-BD70-A95AA275AE74}"/>
              </a:ext>
            </a:extLst>
          </p:cNvPr>
          <p:cNvCxnSpPr>
            <a:cxnSpLocks/>
            <a:stCxn id="40" idx="2"/>
            <a:endCxn id="34" idx="0"/>
          </p:cNvCxnSpPr>
          <p:nvPr/>
        </p:nvCxnSpPr>
        <p:spPr>
          <a:xfrm flipH="1">
            <a:off x="3196174" y="2499742"/>
            <a:ext cx="119699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E775245-828C-4A5A-B69F-CDAED47F6DF6}"/>
              </a:ext>
            </a:extLst>
          </p:cNvPr>
          <p:cNvCxnSpPr>
            <a:cxnSpLocks/>
            <a:stCxn id="40" idx="2"/>
            <a:endCxn id="36" idx="0"/>
          </p:cNvCxnSpPr>
          <p:nvPr/>
        </p:nvCxnSpPr>
        <p:spPr>
          <a:xfrm>
            <a:off x="3315873" y="2499742"/>
            <a:ext cx="1336634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200887A-20A8-4204-AE69-A3F8D53F87EC}"/>
              </a:ext>
            </a:extLst>
          </p:cNvPr>
          <p:cNvCxnSpPr>
            <a:cxnSpLocks/>
            <a:stCxn id="50" idx="2"/>
            <a:endCxn id="45" idx="0"/>
          </p:cNvCxnSpPr>
          <p:nvPr/>
        </p:nvCxnSpPr>
        <p:spPr>
          <a:xfrm>
            <a:off x="5400092" y="1347614"/>
            <a:ext cx="0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B3328DE-CB06-4767-83F3-22AEECB9DE40}"/>
              </a:ext>
            </a:extLst>
          </p:cNvPr>
          <p:cNvCxnSpPr>
            <a:cxnSpLocks/>
            <a:stCxn id="51" idx="2"/>
            <a:endCxn id="46" idx="0"/>
          </p:cNvCxnSpPr>
          <p:nvPr/>
        </p:nvCxnSpPr>
        <p:spPr>
          <a:xfrm>
            <a:off x="7445474" y="1347614"/>
            <a:ext cx="0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818DE87-2E87-4A9A-9A3D-2AB54DF7C700}"/>
              </a:ext>
            </a:extLst>
          </p:cNvPr>
          <p:cNvCxnSpPr>
            <a:cxnSpLocks/>
            <a:stCxn id="45" idx="2"/>
            <a:endCxn id="36" idx="0"/>
          </p:cNvCxnSpPr>
          <p:nvPr/>
        </p:nvCxnSpPr>
        <p:spPr>
          <a:xfrm flipH="1">
            <a:off x="4652507" y="2499742"/>
            <a:ext cx="747585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66BFDA2-9502-418D-83BE-2DB4CCD19A93}"/>
              </a:ext>
            </a:extLst>
          </p:cNvPr>
          <p:cNvCxnSpPr>
            <a:cxnSpLocks/>
            <a:stCxn id="46" idx="2"/>
            <a:endCxn id="37" idx="0"/>
          </p:cNvCxnSpPr>
          <p:nvPr/>
        </p:nvCxnSpPr>
        <p:spPr>
          <a:xfrm flipH="1">
            <a:off x="6108840" y="2499742"/>
            <a:ext cx="1336634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2263C22-3B34-4BFE-8C93-CFBC01931F37}"/>
              </a:ext>
            </a:extLst>
          </p:cNvPr>
          <p:cNvCxnSpPr>
            <a:cxnSpLocks/>
            <a:stCxn id="46" idx="2"/>
            <a:endCxn id="38" idx="0"/>
          </p:cNvCxnSpPr>
          <p:nvPr/>
        </p:nvCxnSpPr>
        <p:spPr>
          <a:xfrm>
            <a:off x="7445474" y="2499742"/>
            <a:ext cx="119699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2E8BE0AF-C961-4B3C-BF2C-19485EA7499C}"/>
              </a:ext>
            </a:extLst>
          </p:cNvPr>
          <p:cNvCxnSpPr>
            <a:cxnSpLocks/>
            <a:stCxn id="34" idx="2"/>
            <a:endCxn id="30" idx="0"/>
          </p:cNvCxnSpPr>
          <p:nvPr/>
        </p:nvCxnSpPr>
        <p:spPr>
          <a:xfrm>
            <a:off x="3196174" y="3651870"/>
            <a:ext cx="2174748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C2276369-0E48-4447-92EC-9E5ABF3FD459}"/>
              </a:ext>
            </a:extLst>
          </p:cNvPr>
          <p:cNvCxnSpPr>
            <a:cxnSpLocks/>
            <a:stCxn id="34" idx="2"/>
            <a:endCxn id="41" idx="0"/>
          </p:cNvCxnSpPr>
          <p:nvPr/>
        </p:nvCxnSpPr>
        <p:spPr>
          <a:xfrm flipH="1">
            <a:off x="2430918" y="3651870"/>
            <a:ext cx="765256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DB89308-3B50-4322-AD2B-0FC53A4206B5}"/>
              </a:ext>
            </a:extLst>
          </p:cNvPr>
          <p:cNvCxnSpPr>
            <a:cxnSpLocks/>
            <a:stCxn id="36" idx="2"/>
            <a:endCxn id="28" idx="0"/>
          </p:cNvCxnSpPr>
          <p:nvPr/>
        </p:nvCxnSpPr>
        <p:spPr>
          <a:xfrm flipH="1">
            <a:off x="3898825" y="3651870"/>
            <a:ext cx="753682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0235184-A747-40DE-9703-522FB7B92C0A}"/>
              </a:ext>
            </a:extLst>
          </p:cNvPr>
          <p:cNvCxnSpPr>
            <a:cxnSpLocks/>
            <a:stCxn id="37" idx="2"/>
            <a:endCxn id="30" idx="0"/>
          </p:cNvCxnSpPr>
          <p:nvPr/>
        </p:nvCxnSpPr>
        <p:spPr>
          <a:xfrm flipH="1">
            <a:off x="5370922" y="3651870"/>
            <a:ext cx="737918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91D476E6-C3F6-43EF-A796-9EC5E11B1B2F}"/>
              </a:ext>
            </a:extLst>
          </p:cNvPr>
          <p:cNvCxnSpPr>
            <a:cxnSpLocks/>
            <a:stCxn id="38" idx="2"/>
            <a:endCxn id="31" idx="0"/>
          </p:cNvCxnSpPr>
          <p:nvPr/>
        </p:nvCxnSpPr>
        <p:spPr>
          <a:xfrm flipH="1">
            <a:off x="6843019" y="3651870"/>
            <a:ext cx="722154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B0C718A-2D48-4B59-B735-66D00BB70CE9}"/>
              </a:ext>
            </a:extLst>
          </p:cNvPr>
          <p:cNvCxnSpPr>
            <a:cxnSpLocks/>
            <a:stCxn id="38" idx="2"/>
            <a:endCxn id="32" idx="0"/>
          </p:cNvCxnSpPr>
          <p:nvPr/>
        </p:nvCxnSpPr>
        <p:spPr>
          <a:xfrm>
            <a:off x="7565173" y="3651870"/>
            <a:ext cx="741178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911DE5DB-B9A4-40A9-8194-7595DB56D60F}"/>
              </a:ext>
            </a:extLst>
          </p:cNvPr>
          <p:cNvCxnSpPr>
            <a:cxnSpLocks/>
            <a:stCxn id="37" idx="2"/>
            <a:endCxn id="32" idx="0"/>
          </p:cNvCxnSpPr>
          <p:nvPr/>
        </p:nvCxnSpPr>
        <p:spPr>
          <a:xfrm>
            <a:off x="6108840" y="3651870"/>
            <a:ext cx="2197511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42401F2-DA1A-4726-9ADF-75B14F28AB63}"/>
              </a:ext>
            </a:extLst>
          </p:cNvPr>
          <p:cNvCxnSpPr>
            <a:cxnSpLocks/>
            <a:stCxn id="45" idx="2"/>
            <a:endCxn id="30" idx="0"/>
          </p:cNvCxnSpPr>
          <p:nvPr/>
        </p:nvCxnSpPr>
        <p:spPr>
          <a:xfrm flipH="1">
            <a:off x="5370922" y="2499742"/>
            <a:ext cx="29170" cy="18722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A992B37A-3142-4D47-A2B1-B8540A767E95}"/>
              </a:ext>
            </a:extLst>
          </p:cNvPr>
          <p:cNvCxnSpPr>
            <a:cxnSpLocks/>
            <a:stCxn id="36" idx="2"/>
            <a:endCxn id="41" idx="0"/>
          </p:cNvCxnSpPr>
          <p:nvPr/>
        </p:nvCxnSpPr>
        <p:spPr>
          <a:xfrm flipH="1">
            <a:off x="2430918" y="3651870"/>
            <a:ext cx="2221589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03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292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Monolithic Architecture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0DD1DC1-D94A-443F-8634-4CA4A4516E20}"/>
              </a:ext>
            </a:extLst>
          </p:cNvPr>
          <p:cNvSpPr/>
          <p:nvPr/>
        </p:nvSpPr>
        <p:spPr>
          <a:xfrm>
            <a:off x="1979712" y="2355726"/>
            <a:ext cx="1008112" cy="864096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Web</a:t>
            </a:r>
            <a:br>
              <a:rPr lang="en-US" altLang="ko-KR" sz="1600"/>
            </a:br>
            <a:r>
              <a:rPr lang="en-US" altLang="ko-KR" sz="1600"/>
              <a:t>Server</a:t>
            </a:r>
            <a:endParaRPr lang="ko-KR" altLang="en-US" sz="160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B39062D-5546-4721-A4B0-9CD158678153}"/>
              </a:ext>
            </a:extLst>
          </p:cNvPr>
          <p:cNvGrpSpPr/>
          <p:nvPr/>
        </p:nvGrpSpPr>
        <p:grpSpPr>
          <a:xfrm>
            <a:off x="3995936" y="1419622"/>
            <a:ext cx="2808312" cy="2376264"/>
            <a:chOff x="3419872" y="1491630"/>
            <a:chExt cx="2808312" cy="2376264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DBD84B4D-4545-4753-BCE0-AC4028902921}"/>
                </a:ext>
              </a:extLst>
            </p:cNvPr>
            <p:cNvSpPr/>
            <p:nvPr/>
          </p:nvSpPr>
          <p:spPr>
            <a:xfrm>
              <a:off x="3419872" y="1491630"/>
              <a:ext cx="2808312" cy="2376264"/>
            </a:xfrm>
            <a:prstGeom prst="roundRect">
              <a:avLst>
                <a:gd name="adj" fmla="val 349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WAS</a:t>
              </a:r>
              <a:endParaRPr lang="ko-KR" altLang="en-US" sz="160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132D2C2A-3FF6-4933-88C5-2057D9427B98}"/>
                </a:ext>
              </a:extLst>
            </p:cNvPr>
            <p:cNvSpPr/>
            <p:nvPr/>
          </p:nvSpPr>
          <p:spPr>
            <a:xfrm>
              <a:off x="3579128" y="1635646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A</a:t>
              </a:r>
              <a:endParaRPr lang="ko-KR" altLang="en-US" sz="160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D6F667D1-CF0F-4E37-A88D-A117E5F53DB6}"/>
                </a:ext>
              </a:extLst>
            </p:cNvPr>
            <p:cNvSpPr/>
            <p:nvPr/>
          </p:nvSpPr>
          <p:spPr>
            <a:xfrm>
              <a:off x="4911276" y="1635646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B</a:t>
              </a:r>
              <a:endParaRPr lang="ko-KR" altLang="en-US" sz="160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0365E0-E84A-4DDC-BD1F-224DF6F51B26}"/>
                </a:ext>
              </a:extLst>
            </p:cNvPr>
            <p:cNvSpPr/>
            <p:nvPr/>
          </p:nvSpPr>
          <p:spPr>
            <a:xfrm>
              <a:off x="3579128" y="2571750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C</a:t>
              </a:r>
              <a:endParaRPr lang="ko-KR" altLang="en-US" sz="160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62881719-038F-4834-AC17-B29E2824AC27}"/>
                </a:ext>
              </a:extLst>
            </p:cNvPr>
            <p:cNvSpPr/>
            <p:nvPr/>
          </p:nvSpPr>
          <p:spPr>
            <a:xfrm>
              <a:off x="4911276" y="2571750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D</a:t>
              </a:r>
              <a:endParaRPr lang="ko-KR" altLang="en-US" sz="160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52E4530-8652-40FE-9697-1945BBEE4762}"/>
              </a:ext>
            </a:extLst>
          </p:cNvPr>
          <p:cNvGrpSpPr/>
          <p:nvPr/>
        </p:nvGrpSpPr>
        <p:grpSpPr>
          <a:xfrm>
            <a:off x="3851920" y="1563638"/>
            <a:ext cx="2808312" cy="2376264"/>
            <a:chOff x="3419872" y="1491630"/>
            <a:chExt cx="2808312" cy="2376264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9F514A8-F843-4C93-B3C3-B6FEAD1B7E20}"/>
                </a:ext>
              </a:extLst>
            </p:cNvPr>
            <p:cNvSpPr/>
            <p:nvPr/>
          </p:nvSpPr>
          <p:spPr>
            <a:xfrm>
              <a:off x="3419872" y="1491630"/>
              <a:ext cx="2808312" cy="2376264"/>
            </a:xfrm>
            <a:prstGeom prst="roundRect">
              <a:avLst>
                <a:gd name="adj" fmla="val 349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WAS</a:t>
              </a:r>
              <a:endParaRPr lang="ko-KR" altLang="en-US" sz="160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0B06E263-8D3B-4381-97F5-80CB618A8D22}"/>
                </a:ext>
              </a:extLst>
            </p:cNvPr>
            <p:cNvSpPr/>
            <p:nvPr/>
          </p:nvSpPr>
          <p:spPr>
            <a:xfrm>
              <a:off x="3579128" y="1635646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A</a:t>
              </a:r>
              <a:endParaRPr lang="ko-KR" altLang="en-US" sz="160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FB5A772-5B76-44DF-8079-D437854A217C}"/>
                </a:ext>
              </a:extLst>
            </p:cNvPr>
            <p:cNvSpPr/>
            <p:nvPr/>
          </p:nvSpPr>
          <p:spPr>
            <a:xfrm>
              <a:off x="4911276" y="1635646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B</a:t>
              </a:r>
              <a:endParaRPr lang="ko-KR" altLang="en-US" sz="160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BF655B0C-C74C-4229-8301-4AE3CBC37AC6}"/>
                </a:ext>
              </a:extLst>
            </p:cNvPr>
            <p:cNvSpPr/>
            <p:nvPr/>
          </p:nvSpPr>
          <p:spPr>
            <a:xfrm>
              <a:off x="3579128" y="2571750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C</a:t>
              </a:r>
              <a:endParaRPr lang="ko-KR" altLang="en-US" sz="160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119E931D-3905-4D35-9BDE-BAC7DDEF9F38}"/>
                </a:ext>
              </a:extLst>
            </p:cNvPr>
            <p:cNvSpPr/>
            <p:nvPr/>
          </p:nvSpPr>
          <p:spPr>
            <a:xfrm>
              <a:off x="4911276" y="2571750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D</a:t>
              </a:r>
              <a:endParaRPr lang="ko-KR" altLang="en-US" sz="1600"/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7673952-6208-4E26-A892-CD7CB9044DDF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2987824" y="2787774"/>
            <a:ext cx="72008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34CD5A7-CA19-4C54-96A2-571C03BC2693}"/>
              </a:ext>
            </a:extLst>
          </p:cNvPr>
          <p:cNvSpPr/>
          <p:nvPr/>
        </p:nvSpPr>
        <p:spPr>
          <a:xfrm>
            <a:off x="539552" y="2355726"/>
            <a:ext cx="1008112" cy="864096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Client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17625ED-7EEC-49B2-9EFE-909A9492D76F}"/>
              </a:ext>
            </a:extLst>
          </p:cNvPr>
          <p:cNvCxnSpPr>
            <a:cxnSpLocks/>
            <a:stCxn id="41" idx="3"/>
            <a:endCxn id="5" idx="1"/>
          </p:cNvCxnSpPr>
          <p:nvPr/>
        </p:nvCxnSpPr>
        <p:spPr>
          <a:xfrm>
            <a:off x="1547664" y="2787774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BC34F69-BA78-4258-8852-48E9FB47548F}"/>
              </a:ext>
            </a:extLst>
          </p:cNvPr>
          <p:cNvSpPr/>
          <p:nvPr/>
        </p:nvSpPr>
        <p:spPr>
          <a:xfrm>
            <a:off x="7262920" y="2139702"/>
            <a:ext cx="1341528" cy="115212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DB</a:t>
            </a:r>
            <a:endParaRPr lang="ko-KR" altLang="en-US" sz="160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7673952-6208-4E26-A892-CD7CB9044DDF}"/>
              </a:ext>
            </a:extLst>
          </p:cNvPr>
          <p:cNvCxnSpPr>
            <a:cxnSpLocks/>
            <a:stCxn id="30" idx="3"/>
            <a:endCxn id="56" idx="1"/>
          </p:cNvCxnSpPr>
          <p:nvPr/>
        </p:nvCxnSpPr>
        <p:spPr>
          <a:xfrm flipV="1">
            <a:off x="6516216" y="2715766"/>
            <a:ext cx="746704" cy="180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B729773-C15C-4262-A126-4E35AB17EAAF}"/>
              </a:ext>
            </a:extLst>
          </p:cNvPr>
          <p:cNvGrpSpPr/>
          <p:nvPr/>
        </p:nvGrpSpPr>
        <p:grpSpPr>
          <a:xfrm>
            <a:off x="3707904" y="1707654"/>
            <a:ext cx="2808312" cy="2376264"/>
            <a:chOff x="3419872" y="1491630"/>
            <a:chExt cx="2808312" cy="2376264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4883E1C1-880E-436C-9C94-E70C47E8AECD}"/>
                </a:ext>
              </a:extLst>
            </p:cNvPr>
            <p:cNvSpPr/>
            <p:nvPr/>
          </p:nvSpPr>
          <p:spPr>
            <a:xfrm>
              <a:off x="3419872" y="1491630"/>
              <a:ext cx="2808312" cy="2376264"/>
            </a:xfrm>
            <a:prstGeom prst="roundRect">
              <a:avLst>
                <a:gd name="adj" fmla="val 349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913BE9B9-27F4-477C-9FA9-DB3830479240}"/>
                </a:ext>
              </a:extLst>
            </p:cNvPr>
            <p:cNvSpPr/>
            <p:nvPr/>
          </p:nvSpPr>
          <p:spPr>
            <a:xfrm>
              <a:off x="3579128" y="1635646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A</a:t>
              </a:r>
              <a:endParaRPr lang="ko-KR" altLang="en-US" sz="160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B272BD42-5FDD-4787-A635-61D272C8BF16}"/>
                </a:ext>
              </a:extLst>
            </p:cNvPr>
            <p:cNvSpPr/>
            <p:nvPr/>
          </p:nvSpPr>
          <p:spPr>
            <a:xfrm>
              <a:off x="4911276" y="1635646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B</a:t>
              </a:r>
              <a:endParaRPr lang="ko-KR" altLang="en-US" sz="1600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BD38C4B2-B128-490F-8998-37A286F1660A}"/>
                </a:ext>
              </a:extLst>
            </p:cNvPr>
            <p:cNvSpPr/>
            <p:nvPr/>
          </p:nvSpPr>
          <p:spPr>
            <a:xfrm>
              <a:off x="3579128" y="2571750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C</a:t>
              </a:r>
              <a:endParaRPr lang="ko-KR" altLang="en-US" sz="1600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C56CE3D8-8286-4F67-BD56-68DC1959AC1C}"/>
                </a:ext>
              </a:extLst>
            </p:cNvPr>
            <p:cNvSpPr/>
            <p:nvPr/>
          </p:nvSpPr>
          <p:spPr>
            <a:xfrm>
              <a:off x="4911276" y="2571750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D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497924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MSA Architecture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6F1D7E2-CDC9-41E1-87FA-570DFF6C90DD}"/>
              </a:ext>
            </a:extLst>
          </p:cNvPr>
          <p:cNvSpPr/>
          <p:nvPr/>
        </p:nvSpPr>
        <p:spPr>
          <a:xfrm>
            <a:off x="1655002" y="2138420"/>
            <a:ext cx="918606" cy="777686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API</a:t>
            </a:r>
          </a:p>
          <a:p>
            <a:pPr algn="ctr"/>
            <a:r>
              <a:rPr lang="en-US" altLang="ko-KR" sz="1200" dirty="0"/>
              <a:t>Gateway</a:t>
            </a:r>
            <a:endParaRPr lang="ko-KR" altLang="en-US" sz="12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8610B1D-F5F8-4C49-8298-60F2618CA127}"/>
              </a:ext>
            </a:extLst>
          </p:cNvPr>
          <p:cNvSpPr/>
          <p:nvPr/>
        </p:nvSpPr>
        <p:spPr>
          <a:xfrm>
            <a:off x="539552" y="2138420"/>
            <a:ext cx="918606" cy="777686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UI / </a:t>
            </a:r>
          </a:p>
          <a:p>
            <a:pPr algn="ctr"/>
            <a:r>
              <a:rPr lang="en-US" altLang="ko-KR" sz="1200"/>
              <a:t>Client</a:t>
            </a:r>
            <a:endParaRPr lang="ko-KR" altLang="en-US" sz="120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8657061-8573-4CBF-80A8-51B10C1341F8}"/>
              </a:ext>
            </a:extLst>
          </p:cNvPr>
          <p:cNvCxnSpPr>
            <a:cxnSpLocks/>
            <a:stCxn id="29" idx="3"/>
            <a:endCxn id="5" idx="1"/>
          </p:cNvCxnSpPr>
          <p:nvPr/>
        </p:nvCxnSpPr>
        <p:spPr>
          <a:xfrm>
            <a:off x="1458158" y="2527263"/>
            <a:ext cx="1968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399CB44-BED9-4DE9-A8EE-0961835F81B3}"/>
              </a:ext>
            </a:extLst>
          </p:cNvPr>
          <p:cNvSpPr/>
          <p:nvPr/>
        </p:nvSpPr>
        <p:spPr>
          <a:xfrm>
            <a:off x="6445925" y="707659"/>
            <a:ext cx="1222419" cy="103691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DB A</a:t>
            </a:r>
            <a:endParaRPr lang="ko-KR" altLang="en-US" sz="120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354C78D-B711-42C5-8CD2-405CB7737732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5830081" y="1226116"/>
            <a:ext cx="615844" cy="1098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42F996D-722D-447B-AC1F-912CA897D822}"/>
              </a:ext>
            </a:extLst>
          </p:cNvPr>
          <p:cNvSpPr/>
          <p:nvPr/>
        </p:nvSpPr>
        <p:spPr>
          <a:xfrm>
            <a:off x="4739943" y="939487"/>
            <a:ext cx="933597" cy="58326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</a:t>
            </a:r>
            <a:endParaRPr lang="ko-KR" altLang="en-US" sz="11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0B4305B5-8B02-4BB7-B9FD-700EA512FC30}"/>
              </a:ext>
            </a:extLst>
          </p:cNvPr>
          <p:cNvSpPr/>
          <p:nvPr/>
        </p:nvSpPr>
        <p:spPr>
          <a:xfrm>
            <a:off x="4924131" y="2194403"/>
            <a:ext cx="933597" cy="58326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</a:t>
            </a:r>
            <a:endParaRPr lang="ko-KR" altLang="en-US" sz="110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5131F40B-4C0C-4B22-9B00-840590990876}"/>
              </a:ext>
            </a:extLst>
          </p:cNvPr>
          <p:cNvSpPr/>
          <p:nvPr/>
        </p:nvSpPr>
        <p:spPr>
          <a:xfrm>
            <a:off x="6445925" y="2068201"/>
            <a:ext cx="1222419" cy="103691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DB B</a:t>
            </a:r>
            <a:endParaRPr lang="ko-KR" altLang="en-US" sz="120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1910FAF4-E140-437C-AD7C-CA672814CF00}"/>
              </a:ext>
            </a:extLst>
          </p:cNvPr>
          <p:cNvSpPr/>
          <p:nvPr/>
        </p:nvSpPr>
        <p:spPr>
          <a:xfrm>
            <a:off x="6445925" y="3524155"/>
            <a:ext cx="1222419" cy="103691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DB C</a:t>
            </a:r>
            <a:endParaRPr lang="ko-KR" altLang="en-US" sz="120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5A8253CC-D057-4412-A64B-D6301B44EFA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573607" y="2527263"/>
            <a:ext cx="1943129" cy="2992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885D1B63-E888-4255-B0C0-F61665CFE9A9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5763415" y="2586659"/>
            <a:ext cx="682510" cy="2398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599F3BB-406A-4E9B-8BC8-009494CAD734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5895696" y="4042612"/>
            <a:ext cx="5502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DF93D229-120C-4B02-8F44-762926DBF36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573607" y="1335951"/>
            <a:ext cx="2009795" cy="1191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73">
            <a:extLst>
              <a:ext uri="{FF2B5EF4-FFF2-40B4-BE49-F238E27FC236}">
                <a16:creationId xmlns:a16="http://schemas.microsoft.com/office/drawing/2014/main" id="{62630C53-5A50-4A48-ABC3-AEB04BD170CF}"/>
              </a:ext>
            </a:extLst>
          </p:cNvPr>
          <p:cNvSpPr/>
          <p:nvPr/>
        </p:nvSpPr>
        <p:spPr>
          <a:xfrm>
            <a:off x="3189451" y="3251893"/>
            <a:ext cx="933597" cy="58326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Service D</a:t>
            </a:r>
            <a:endParaRPr lang="ko-KR" altLang="en-US" sz="1100" dirty="0"/>
          </a:p>
        </p:txBody>
      </p:sp>
      <p:sp>
        <p:nvSpPr>
          <p:cNvPr id="46" name="사각형: 둥근 모서리 73">
            <a:extLst>
              <a:ext uri="{FF2B5EF4-FFF2-40B4-BE49-F238E27FC236}">
                <a16:creationId xmlns:a16="http://schemas.microsoft.com/office/drawing/2014/main" id="{62630C53-5A50-4A48-ABC3-AEB04BD170CF}"/>
              </a:ext>
            </a:extLst>
          </p:cNvPr>
          <p:cNvSpPr/>
          <p:nvPr/>
        </p:nvSpPr>
        <p:spPr>
          <a:xfrm>
            <a:off x="3111705" y="3329732"/>
            <a:ext cx="933597" cy="58326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Service C</a:t>
            </a:r>
            <a:endParaRPr lang="ko-KR" altLang="en-US" sz="1100" dirty="0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4AA46AF-0F27-45CF-A9E2-D9B3BDBA7CB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573607" y="2527263"/>
            <a:ext cx="328073" cy="1256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84AA46AF-0F27-45CF-A9E2-D9B3BDBA7CB4}"/>
              </a:ext>
            </a:extLst>
          </p:cNvPr>
          <p:cNvCxnSpPr>
            <a:cxnSpLocks/>
          </p:cNvCxnSpPr>
          <p:nvPr/>
        </p:nvCxnSpPr>
        <p:spPr>
          <a:xfrm>
            <a:off x="4148360" y="3783383"/>
            <a:ext cx="500657" cy="2592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4AA46AF-0F27-45CF-A9E2-D9B3BDBA7CB4}"/>
              </a:ext>
            </a:extLst>
          </p:cNvPr>
          <p:cNvCxnSpPr>
            <a:cxnSpLocks/>
          </p:cNvCxnSpPr>
          <p:nvPr/>
        </p:nvCxnSpPr>
        <p:spPr>
          <a:xfrm flipV="1">
            <a:off x="4148360" y="2826516"/>
            <a:ext cx="368376" cy="9568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52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MSA Architecture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6F1D7E2-CDC9-41E1-87FA-570DFF6C90DD}"/>
              </a:ext>
            </a:extLst>
          </p:cNvPr>
          <p:cNvSpPr/>
          <p:nvPr/>
        </p:nvSpPr>
        <p:spPr>
          <a:xfrm>
            <a:off x="1655002" y="2138420"/>
            <a:ext cx="918606" cy="777686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API</a:t>
            </a:r>
          </a:p>
          <a:p>
            <a:pPr algn="ctr"/>
            <a:r>
              <a:rPr lang="en-US" altLang="ko-KR" sz="1200" dirty="0"/>
              <a:t>Gateway</a:t>
            </a:r>
            <a:endParaRPr lang="ko-KR" altLang="en-US" sz="12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8610B1D-F5F8-4C49-8298-60F2618CA127}"/>
              </a:ext>
            </a:extLst>
          </p:cNvPr>
          <p:cNvSpPr/>
          <p:nvPr/>
        </p:nvSpPr>
        <p:spPr>
          <a:xfrm>
            <a:off x="539552" y="2138420"/>
            <a:ext cx="918606" cy="777686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UI / </a:t>
            </a:r>
          </a:p>
          <a:p>
            <a:pPr algn="ctr"/>
            <a:r>
              <a:rPr lang="en-US" altLang="ko-KR" sz="1200"/>
              <a:t>Client</a:t>
            </a:r>
            <a:endParaRPr lang="ko-KR" altLang="en-US" sz="120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8657061-8573-4CBF-80A8-51B10C1341F8}"/>
              </a:ext>
            </a:extLst>
          </p:cNvPr>
          <p:cNvCxnSpPr>
            <a:cxnSpLocks/>
            <a:stCxn id="29" idx="3"/>
            <a:endCxn id="5" idx="1"/>
          </p:cNvCxnSpPr>
          <p:nvPr/>
        </p:nvCxnSpPr>
        <p:spPr>
          <a:xfrm>
            <a:off x="1458158" y="2527263"/>
            <a:ext cx="1968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399CB44-BED9-4DE9-A8EE-0961835F81B3}"/>
              </a:ext>
            </a:extLst>
          </p:cNvPr>
          <p:cNvSpPr/>
          <p:nvPr/>
        </p:nvSpPr>
        <p:spPr>
          <a:xfrm>
            <a:off x="6445925" y="707659"/>
            <a:ext cx="1222419" cy="103691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DB A</a:t>
            </a:r>
            <a:endParaRPr lang="ko-KR" altLang="en-US" sz="120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354C78D-B711-42C5-8CD2-405CB7737732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5830081" y="1226116"/>
            <a:ext cx="615844" cy="1098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42F996D-722D-447B-AC1F-912CA897D822}"/>
              </a:ext>
            </a:extLst>
          </p:cNvPr>
          <p:cNvSpPr/>
          <p:nvPr/>
        </p:nvSpPr>
        <p:spPr>
          <a:xfrm>
            <a:off x="4739943" y="939487"/>
            <a:ext cx="933597" cy="58326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</a:t>
            </a:r>
            <a:endParaRPr lang="ko-KR" altLang="en-US" sz="11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0B4305B5-8B02-4BB7-B9FD-700EA512FC30}"/>
              </a:ext>
            </a:extLst>
          </p:cNvPr>
          <p:cNvSpPr/>
          <p:nvPr/>
        </p:nvSpPr>
        <p:spPr>
          <a:xfrm>
            <a:off x="4924131" y="2194403"/>
            <a:ext cx="933597" cy="58326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Service A</a:t>
            </a:r>
            <a:endParaRPr lang="ko-KR" altLang="en-US" sz="110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5131F40B-4C0C-4B22-9B00-840590990876}"/>
              </a:ext>
            </a:extLst>
          </p:cNvPr>
          <p:cNvSpPr/>
          <p:nvPr/>
        </p:nvSpPr>
        <p:spPr>
          <a:xfrm>
            <a:off x="6445925" y="2068201"/>
            <a:ext cx="1222419" cy="103691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DB B</a:t>
            </a:r>
            <a:endParaRPr lang="ko-KR" altLang="en-US" sz="120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1910FAF4-E140-437C-AD7C-CA672814CF00}"/>
              </a:ext>
            </a:extLst>
          </p:cNvPr>
          <p:cNvSpPr/>
          <p:nvPr/>
        </p:nvSpPr>
        <p:spPr>
          <a:xfrm>
            <a:off x="6445925" y="3524155"/>
            <a:ext cx="1222419" cy="103691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DB C</a:t>
            </a:r>
            <a:endParaRPr lang="ko-KR" altLang="en-US" sz="120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5A8253CC-D057-4412-A64B-D6301B44EFA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573607" y="2527263"/>
            <a:ext cx="1943129" cy="2992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885D1B63-E888-4255-B0C0-F61665CFE9A9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5763415" y="2586659"/>
            <a:ext cx="682510" cy="2398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599F3BB-406A-4E9B-8BC8-009494CAD734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5895696" y="4042612"/>
            <a:ext cx="5502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DF93D229-120C-4B02-8F44-762926DBF36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573607" y="1335951"/>
            <a:ext cx="2009795" cy="1191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73">
            <a:extLst>
              <a:ext uri="{FF2B5EF4-FFF2-40B4-BE49-F238E27FC236}">
                <a16:creationId xmlns:a16="http://schemas.microsoft.com/office/drawing/2014/main" id="{62630C53-5A50-4A48-ABC3-AEB04BD170CF}"/>
              </a:ext>
            </a:extLst>
          </p:cNvPr>
          <p:cNvSpPr/>
          <p:nvPr/>
        </p:nvSpPr>
        <p:spPr>
          <a:xfrm>
            <a:off x="3189451" y="3251893"/>
            <a:ext cx="933597" cy="58326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Service D</a:t>
            </a:r>
            <a:endParaRPr lang="ko-KR" altLang="en-US" sz="1100" dirty="0"/>
          </a:p>
        </p:txBody>
      </p:sp>
      <p:sp>
        <p:nvSpPr>
          <p:cNvPr id="46" name="사각형: 둥근 모서리 73">
            <a:extLst>
              <a:ext uri="{FF2B5EF4-FFF2-40B4-BE49-F238E27FC236}">
                <a16:creationId xmlns:a16="http://schemas.microsoft.com/office/drawing/2014/main" id="{62630C53-5A50-4A48-ABC3-AEB04BD170CF}"/>
              </a:ext>
            </a:extLst>
          </p:cNvPr>
          <p:cNvSpPr/>
          <p:nvPr/>
        </p:nvSpPr>
        <p:spPr>
          <a:xfrm>
            <a:off x="3111705" y="3329732"/>
            <a:ext cx="933597" cy="58326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Service C</a:t>
            </a:r>
            <a:endParaRPr lang="ko-KR" altLang="en-US" sz="1100" dirty="0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4AA46AF-0F27-45CF-A9E2-D9B3BDBA7CB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573607" y="2527263"/>
            <a:ext cx="328073" cy="1256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84AA46AF-0F27-45CF-A9E2-D9B3BDBA7CB4}"/>
              </a:ext>
            </a:extLst>
          </p:cNvPr>
          <p:cNvCxnSpPr>
            <a:cxnSpLocks/>
          </p:cNvCxnSpPr>
          <p:nvPr/>
        </p:nvCxnSpPr>
        <p:spPr>
          <a:xfrm>
            <a:off x="4148360" y="3783383"/>
            <a:ext cx="500657" cy="2592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4AA46AF-0F27-45CF-A9E2-D9B3BDBA7CB4}"/>
              </a:ext>
            </a:extLst>
          </p:cNvPr>
          <p:cNvCxnSpPr>
            <a:cxnSpLocks/>
          </p:cNvCxnSpPr>
          <p:nvPr/>
        </p:nvCxnSpPr>
        <p:spPr>
          <a:xfrm flipV="1">
            <a:off x="4148360" y="2826516"/>
            <a:ext cx="368376" cy="9568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50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Scale</a:t>
            </a:r>
            <a:r>
              <a:rPr lang="ko-KR" altLang="en-US"/>
              <a:t> </a:t>
            </a:r>
            <a:r>
              <a:rPr lang="en-US" altLang="ko-KR"/>
              <a:t>Cube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71C1A23-08A1-4EBC-BA13-56720CDDD613}"/>
              </a:ext>
            </a:extLst>
          </p:cNvPr>
          <p:cNvSpPr/>
          <p:nvPr/>
        </p:nvSpPr>
        <p:spPr>
          <a:xfrm>
            <a:off x="3599561" y="1851670"/>
            <a:ext cx="1800200" cy="1800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5DF2D0-4A95-404F-A697-334F9BC9FE3A}"/>
              </a:ext>
            </a:extLst>
          </p:cNvPr>
          <p:cNvSpPr/>
          <p:nvPr/>
        </p:nvSpPr>
        <p:spPr>
          <a:xfrm>
            <a:off x="4499992" y="1131590"/>
            <a:ext cx="1800200" cy="1800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0DF900-68BF-404D-BE49-83648D532675}"/>
              </a:ext>
            </a:extLst>
          </p:cNvPr>
          <p:cNvCxnSpPr>
            <a:cxnSpLocks/>
          </p:cNvCxnSpPr>
          <p:nvPr/>
        </p:nvCxnSpPr>
        <p:spPr>
          <a:xfrm flipH="1">
            <a:off x="3599561" y="1131590"/>
            <a:ext cx="900100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3D6A319-059A-4855-81AB-144BF2655B11}"/>
              </a:ext>
            </a:extLst>
          </p:cNvPr>
          <p:cNvCxnSpPr>
            <a:cxnSpLocks/>
          </p:cNvCxnSpPr>
          <p:nvPr/>
        </p:nvCxnSpPr>
        <p:spPr>
          <a:xfrm flipH="1">
            <a:off x="5399762" y="1131590"/>
            <a:ext cx="899768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EF3954-2622-4867-87AB-8E8480B5DE74}"/>
              </a:ext>
            </a:extLst>
          </p:cNvPr>
          <p:cNvCxnSpPr>
            <a:cxnSpLocks/>
          </p:cNvCxnSpPr>
          <p:nvPr/>
        </p:nvCxnSpPr>
        <p:spPr>
          <a:xfrm flipH="1">
            <a:off x="5399762" y="2931790"/>
            <a:ext cx="899768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FBE3E08-8CEA-47E0-8AFA-05A181E7BE56}"/>
              </a:ext>
            </a:extLst>
          </p:cNvPr>
          <p:cNvCxnSpPr>
            <a:cxnSpLocks/>
          </p:cNvCxnSpPr>
          <p:nvPr/>
        </p:nvCxnSpPr>
        <p:spPr>
          <a:xfrm flipH="1">
            <a:off x="3599727" y="2931790"/>
            <a:ext cx="899768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46C4BF-930A-4514-B729-3FF9A32BACB7}"/>
              </a:ext>
            </a:extLst>
          </p:cNvPr>
          <p:cNvSpPr txBox="1"/>
          <p:nvPr/>
        </p:nvSpPr>
        <p:spPr>
          <a:xfrm>
            <a:off x="2354776" y="2197772"/>
            <a:ext cx="12811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Y axis -</a:t>
            </a:r>
          </a:p>
          <a:p>
            <a:r>
              <a:rPr lang="en-US" altLang="ko-KR" sz="1100"/>
              <a:t>functional</a:t>
            </a:r>
          </a:p>
          <a:p>
            <a:r>
              <a:rPr lang="en-US" altLang="ko-KR" sz="1100"/>
              <a:t>decomposition</a:t>
            </a:r>
          </a:p>
          <a:p>
            <a:endParaRPr lang="en-US" altLang="ko-KR" sz="1100"/>
          </a:p>
          <a:p>
            <a:r>
              <a:rPr lang="en-US" altLang="ko-KR" sz="1100"/>
              <a:t>Scale</a:t>
            </a:r>
            <a:r>
              <a:rPr lang="ko-KR" altLang="en-US" sz="1100"/>
              <a:t> </a:t>
            </a:r>
            <a:r>
              <a:rPr lang="en-US" altLang="ko-KR" sz="1100"/>
              <a:t>by</a:t>
            </a:r>
            <a:r>
              <a:rPr lang="ko-KR" altLang="en-US" sz="1100"/>
              <a:t> </a:t>
            </a:r>
            <a:r>
              <a:rPr lang="en-US" altLang="ko-KR" sz="1100"/>
              <a:t>splitting</a:t>
            </a:r>
          </a:p>
          <a:p>
            <a:r>
              <a:rPr lang="en-US" altLang="ko-KR" sz="1100"/>
              <a:t>Different things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D98A06-808D-48D5-BE72-7686F03E6E86}"/>
              </a:ext>
            </a:extLst>
          </p:cNvPr>
          <p:cNvSpPr txBox="1"/>
          <p:nvPr/>
        </p:nvSpPr>
        <p:spPr>
          <a:xfrm rot="19340344">
            <a:off x="5377285" y="2887649"/>
            <a:ext cx="218681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Z</a:t>
            </a:r>
            <a:r>
              <a:rPr lang="en-US" altLang="ko-KR" sz="1100"/>
              <a:t> axis - data partitioning</a:t>
            </a:r>
          </a:p>
          <a:p>
            <a:endParaRPr lang="en-US" altLang="ko-KR" sz="1100"/>
          </a:p>
          <a:p>
            <a:r>
              <a:rPr lang="en-US" altLang="ko-KR" sz="1100"/>
              <a:t>Scale</a:t>
            </a:r>
            <a:r>
              <a:rPr lang="ko-KR" altLang="en-US" sz="1100"/>
              <a:t> </a:t>
            </a:r>
            <a:r>
              <a:rPr lang="en-US" altLang="ko-KR" sz="1100"/>
              <a:t>by</a:t>
            </a:r>
            <a:r>
              <a:rPr lang="ko-KR" altLang="en-US" sz="1100"/>
              <a:t> </a:t>
            </a:r>
            <a:r>
              <a:rPr lang="en-US" altLang="ko-KR" sz="1100"/>
              <a:t>splitting similar things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75007F-ADEF-4513-AF19-543817B321FB}"/>
              </a:ext>
            </a:extLst>
          </p:cNvPr>
          <p:cNvSpPr txBox="1"/>
          <p:nvPr/>
        </p:nvSpPr>
        <p:spPr>
          <a:xfrm>
            <a:off x="3290880" y="3651870"/>
            <a:ext cx="23612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X axis - horizontal decomposition</a:t>
            </a:r>
          </a:p>
          <a:p>
            <a:endParaRPr lang="en-US" altLang="ko-KR" sz="1100"/>
          </a:p>
          <a:p>
            <a:r>
              <a:rPr lang="en-US" altLang="ko-KR" sz="1100"/>
              <a:t>Scale</a:t>
            </a:r>
            <a:r>
              <a:rPr lang="ko-KR" altLang="en-US" sz="1100"/>
              <a:t> </a:t>
            </a:r>
            <a:r>
              <a:rPr lang="en-US" altLang="ko-KR" sz="1100"/>
              <a:t>by</a:t>
            </a:r>
            <a:r>
              <a:rPr lang="ko-KR" altLang="en-US" sz="1100"/>
              <a:t> </a:t>
            </a:r>
            <a:r>
              <a:rPr lang="en-US" altLang="ko-KR" sz="1100"/>
              <a:t>cloning</a:t>
            </a:r>
          </a:p>
        </p:txBody>
      </p:sp>
    </p:spTree>
    <p:extLst>
      <p:ext uri="{BB962C8B-B14F-4D97-AF65-F5344CB8AC3E}">
        <p14:creationId xmlns:p14="http://schemas.microsoft.com/office/powerpoint/2010/main" val="4109686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41683</TotalTime>
  <Words>484</Words>
  <Application>Microsoft Office PowerPoint</Application>
  <PresentationFormat>화면 슬라이드 쇼(16:9)</PresentationFormat>
  <Paragraphs>246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Monolithic Architecture vs MSA</vt:lpstr>
      <vt:lpstr>MSA Architecture with API GW</vt:lpstr>
      <vt:lpstr>MSA Architecture with MQ</vt:lpstr>
      <vt:lpstr>Service Layer</vt:lpstr>
      <vt:lpstr>PowerPoint 프레젠테이션</vt:lpstr>
      <vt:lpstr>Monolithic Architecture</vt:lpstr>
      <vt:lpstr>MSA Architecture</vt:lpstr>
      <vt:lpstr>MSA Architecture</vt:lpstr>
      <vt:lpstr>Scale Cube</vt:lpstr>
      <vt:lpstr>Scale Cube</vt:lpstr>
      <vt:lpstr>Monolithic Architecture</vt:lpstr>
      <vt:lpstr>MSA Architecture</vt:lpstr>
      <vt:lpstr>Service Type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5223</cp:revision>
  <dcterms:created xsi:type="dcterms:W3CDTF">2006-10-05T04:04:58Z</dcterms:created>
  <dcterms:modified xsi:type="dcterms:W3CDTF">2021-06-13T14:54:24Z</dcterms:modified>
</cp:coreProperties>
</file>