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9" r:id="rId2"/>
    <p:sldId id="380" r:id="rId3"/>
    <p:sldId id="384" r:id="rId4"/>
    <p:sldId id="368" r:id="rId5"/>
    <p:sldId id="382" r:id="rId6"/>
    <p:sldId id="385" r:id="rId7"/>
    <p:sldId id="377" r:id="rId8"/>
    <p:sldId id="38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244" autoAdjust="0"/>
  </p:normalViewPr>
  <p:slideViewPr>
    <p:cSldViewPr>
      <p:cViewPr>
        <p:scale>
          <a:sx n="150" d="100"/>
          <a:sy n="150" d="100"/>
        </p:scale>
        <p:origin x="258" y="5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3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1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9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8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Packet Delay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771550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1048549"/>
            <a:ext cx="0" cy="32513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771550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1048549"/>
            <a:ext cx="0" cy="33234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1210513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1872803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11871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SEQ=1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179197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ACK=2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1A34CB7-BFE6-47DB-93A4-F5E7CC5C550A}"/>
              </a:ext>
            </a:extLst>
          </p:cNvPr>
          <p:cNvCxnSpPr>
            <a:cxnSpLocks/>
          </p:cNvCxnSpPr>
          <p:nvPr/>
        </p:nvCxnSpPr>
        <p:spPr>
          <a:xfrm>
            <a:off x="3422145" y="1429893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5DC134A-A061-4712-852D-88CF174ACEA5}"/>
              </a:ext>
            </a:extLst>
          </p:cNvPr>
          <p:cNvSpPr/>
          <p:nvPr/>
        </p:nvSpPr>
        <p:spPr>
          <a:xfrm>
            <a:off x="4498993" y="133809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SEQ=2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6C1EE29-712C-4075-B3FF-2FE59A3B03B9}"/>
              </a:ext>
            </a:extLst>
          </p:cNvPr>
          <p:cNvCxnSpPr>
            <a:cxnSpLocks/>
          </p:cNvCxnSpPr>
          <p:nvPr/>
        </p:nvCxnSpPr>
        <p:spPr>
          <a:xfrm>
            <a:off x="3422145" y="1651414"/>
            <a:ext cx="1797927" cy="17417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A72E26D-FCF3-4CD6-A1D0-EE2FFD6871C8}"/>
              </a:ext>
            </a:extLst>
          </p:cNvPr>
          <p:cNvSpPr/>
          <p:nvPr/>
        </p:nvSpPr>
        <p:spPr>
          <a:xfrm>
            <a:off x="4498993" y="155961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SEQ=3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D521810-DBF5-408F-AC05-216EFBE70BDF}"/>
              </a:ext>
            </a:extLst>
          </p:cNvPr>
          <p:cNvCxnSpPr>
            <a:cxnSpLocks/>
            <a:endCxn id="124" idx="3"/>
          </p:cNvCxnSpPr>
          <p:nvPr/>
        </p:nvCxnSpPr>
        <p:spPr>
          <a:xfrm flipH="1" flipV="1">
            <a:off x="3303876" y="3257639"/>
            <a:ext cx="2420252" cy="55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F6352D-C74E-4D0F-9AF2-DAFC9A1B9722}"/>
              </a:ext>
            </a:extLst>
          </p:cNvPr>
          <p:cNvCxnSpPr>
            <a:cxnSpLocks/>
          </p:cNvCxnSpPr>
          <p:nvPr/>
        </p:nvCxnSpPr>
        <p:spPr>
          <a:xfrm>
            <a:off x="3422145" y="364301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DD619B4-09B6-407E-84C3-C5C81E611C01}"/>
              </a:ext>
            </a:extLst>
          </p:cNvPr>
          <p:cNvSpPr/>
          <p:nvPr/>
        </p:nvSpPr>
        <p:spPr>
          <a:xfrm>
            <a:off x="4498993" y="355121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SEQ=1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AD0B3F7-48A7-47A9-9CEC-F682BACBF39E}"/>
              </a:ext>
            </a:extLst>
          </p:cNvPr>
          <p:cNvCxnSpPr>
            <a:cxnSpLocks/>
          </p:cNvCxnSpPr>
          <p:nvPr/>
        </p:nvCxnSpPr>
        <p:spPr>
          <a:xfrm>
            <a:off x="3422145" y="38623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EFBF0E56-1BEA-45EF-B47A-5BABC0DA14F6}"/>
              </a:ext>
            </a:extLst>
          </p:cNvPr>
          <p:cNvSpPr/>
          <p:nvPr/>
        </p:nvSpPr>
        <p:spPr>
          <a:xfrm>
            <a:off x="4498993" y="377059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SEQ=2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FCDF1D-937F-4F34-8D37-7A5EBF40F4C8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972727" y="4231301"/>
            <a:ext cx="679394" cy="6864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CB411AE6-C1C2-4C67-8EE3-4DE6D257D891}"/>
              </a:ext>
            </a:extLst>
          </p:cNvPr>
          <p:cNvSpPr/>
          <p:nvPr/>
        </p:nvSpPr>
        <p:spPr>
          <a:xfrm>
            <a:off x="4498993" y="39921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SEQ=3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D44E6C9-41E8-4AFC-8E27-769F2B347FC6}"/>
              </a:ext>
            </a:extLst>
          </p:cNvPr>
          <p:cNvSpPr/>
          <p:nvPr/>
        </p:nvSpPr>
        <p:spPr>
          <a:xfrm>
            <a:off x="2091104" y="3138048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New Connection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9AB5C6-6F28-44AF-A48F-D06BCB290205}"/>
              </a:ext>
            </a:extLst>
          </p:cNvPr>
          <p:cNvCxnSpPr>
            <a:cxnSpLocks/>
          </p:cNvCxnSpPr>
          <p:nvPr/>
        </p:nvCxnSpPr>
        <p:spPr>
          <a:xfrm>
            <a:off x="3422145" y="219813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79A8AE-9BFF-42B5-861E-5CC3F02852C9}"/>
              </a:ext>
            </a:extLst>
          </p:cNvPr>
          <p:cNvCxnSpPr>
            <a:cxnSpLocks/>
          </p:cNvCxnSpPr>
          <p:nvPr/>
        </p:nvCxnSpPr>
        <p:spPr>
          <a:xfrm flipH="1">
            <a:off x="3422145" y="2414163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4C61F-59D9-4869-996B-1FD845204BE3}"/>
              </a:ext>
            </a:extLst>
          </p:cNvPr>
          <p:cNvCxnSpPr>
            <a:cxnSpLocks/>
          </p:cNvCxnSpPr>
          <p:nvPr/>
        </p:nvCxnSpPr>
        <p:spPr>
          <a:xfrm flipH="1">
            <a:off x="3422145" y="262789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B00C05-6F52-4BFC-AECA-A764A0FFC327}"/>
              </a:ext>
            </a:extLst>
          </p:cNvPr>
          <p:cNvCxnSpPr>
            <a:cxnSpLocks/>
          </p:cNvCxnSpPr>
          <p:nvPr/>
        </p:nvCxnSpPr>
        <p:spPr>
          <a:xfrm>
            <a:off x="3422145" y="28416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390210A-7C0A-4800-8FE8-9974812EA839}"/>
              </a:ext>
            </a:extLst>
          </p:cNvPr>
          <p:cNvSpPr/>
          <p:nvPr/>
        </p:nvSpPr>
        <p:spPr>
          <a:xfrm>
            <a:off x="2051720" y="2884283"/>
            <a:ext cx="1291540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Short TIME_WAIT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346632A-B39D-4435-871A-2653E6D0CDBB}"/>
              </a:ext>
            </a:extLst>
          </p:cNvPr>
          <p:cNvSpPr/>
          <p:nvPr/>
        </p:nvSpPr>
        <p:spPr>
          <a:xfrm>
            <a:off x="4498993" y="213169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9EDA73-2C96-445A-A245-C3D06B6A4C23}"/>
              </a:ext>
            </a:extLst>
          </p:cNvPr>
          <p:cNvSpPr/>
          <p:nvPr/>
        </p:nvSpPr>
        <p:spPr>
          <a:xfrm>
            <a:off x="3570491" y="234262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6F49B2D-C5B5-4E39-965D-932B517D115F}"/>
              </a:ext>
            </a:extLst>
          </p:cNvPr>
          <p:cNvSpPr/>
          <p:nvPr/>
        </p:nvSpPr>
        <p:spPr>
          <a:xfrm>
            <a:off x="3570491" y="2583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A45173B-5819-4094-8ED5-78995F058E23}"/>
              </a:ext>
            </a:extLst>
          </p:cNvPr>
          <p:cNvSpPr/>
          <p:nvPr/>
        </p:nvSpPr>
        <p:spPr>
          <a:xfrm>
            <a:off x="4498993" y="279639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D0FE3EA8-E5A2-4E77-919D-D711059FDCC9}"/>
              </a:ext>
            </a:extLst>
          </p:cNvPr>
          <p:cNvSpPr/>
          <p:nvPr/>
        </p:nvSpPr>
        <p:spPr>
          <a:xfrm>
            <a:off x="3273800" y="2843915"/>
            <a:ext cx="148321" cy="3429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77F0D7-38D5-4897-84B2-5DF0DA879F68}"/>
              </a:ext>
            </a:extLst>
          </p:cNvPr>
          <p:cNvSpPr/>
          <p:nvPr/>
        </p:nvSpPr>
        <p:spPr>
          <a:xfrm flipH="1">
            <a:off x="4464726" y="3320890"/>
            <a:ext cx="53233" cy="532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EE3087F-F825-469C-AA27-460BE0C1A7F5}"/>
              </a:ext>
            </a:extLst>
          </p:cNvPr>
          <p:cNvSpPr/>
          <p:nvPr/>
        </p:nvSpPr>
        <p:spPr>
          <a:xfrm flipH="1">
            <a:off x="4464726" y="3424229"/>
            <a:ext cx="53233" cy="532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9300F9A-E928-46AA-811F-D3B50D106931}"/>
              </a:ext>
            </a:extLst>
          </p:cNvPr>
          <p:cNvSpPr/>
          <p:nvPr/>
        </p:nvSpPr>
        <p:spPr>
          <a:xfrm flipH="1">
            <a:off x="4464726" y="3526629"/>
            <a:ext cx="53233" cy="532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Lost Last Ack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771550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771550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D521810-DBF5-408F-AC05-216EFBE70BDF}"/>
              </a:ext>
            </a:extLst>
          </p:cNvPr>
          <p:cNvCxnSpPr>
            <a:cxnSpLocks/>
            <a:endCxn id="124" idx="3"/>
          </p:cNvCxnSpPr>
          <p:nvPr/>
        </p:nvCxnSpPr>
        <p:spPr>
          <a:xfrm flipH="1">
            <a:off x="3303876" y="2229737"/>
            <a:ext cx="249655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F6352D-C74E-4D0F-9AF2-DAFC9A1B9722}"/>
              </a:ext>
            </a:extLst>
          </p:cNvPr>
          <p:cNvCxnSpPr>
            <a:cxnSpLocks/>
          </p:cNvCxnSpPr>
          <p:nvPr/>
        </p:nvCxnSpPr>
        <p:spPr>
          <a:xfrm>
            <a:off x="3422145" y="2283718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DD619B4-09B6-407E-84C3-C5C81E611C01}"/>
              </a:ext>
            </a:extLst>
          </p:cNvPr>
          <p:cNvSpPr/>
          <p:nvPr/>
        </p:nvSpPr>
        <p:spPr>
          <a:xfrm>
            <a:off x="4498993" y="219192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D44E6C9-41E8-4AFC-8E27-769F2B347FC6}"/>
              </a:ext>
            </a:extLst>
          </p:cNvPr>
          <p:cNvSpPr/>
          <p:nvPr/>
        </p:nvSpPr>
        <p:spPr>
          <a:xfrm>
            <a:off x="2091104" y="21101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New Connection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9AB5C6-6F28-44AF-A48F-D06BCB290205}"/>
              </a:ext>
            </a:extLst>
          </p:cNvPr>
          <p:cNvCxnSpPr>
            <a:cxnSpLocks/>
          </p:cNvCxnSpPr>
          <p:nvPr/>
        </p:nvCxnSpPr>
        <p:spPr>
          <a:xfrm>
            <a:off x="3422145" y="117023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79A8AE-9BFF-42B5-861E-5CC3F02852C9}"/>
              </a:ext>
            </a:extLst>
          </p:cNvPr>
          <p:cNvCxnSpPr>
            <a:cxnSpLocks/>
          </p:cNvCxnSpPr>
          <p:nvPr/>
        </p:nvCxnSpPr>
        <p:spPr>
          <a:xfrm flipH="1">
            <a:off x="3422145" y="138626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4C61F-59D9-4869-996B-1FD845204BE3}"/>
              </a:ext>
            </a:extLst>
          </p:cNvPr>
          <p:cNvCxnSpPr>
            <a:cxnSpLocks/>
          </p:cNvCxnSpPr>
          <p:nvPr/>
        </p:nvCxnSpPr>
        <p:spPr>
          <a:xfrm flipH="1">
            <a:off x="3422145" y="159999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B00C05-6F52-4BFC-AECA-A764A0FFC327}"/>
              </a:ext>
            </a:extLst>
          </p:cNvPr>
          <p:cNvCxnSpPr>
            <a:cxnSpLocks/>
          </p:cNvCxnSpPr>
          <p:nvPr/>
        </p:nvCxnSpPr>
        <p:spPr>
          <a:xfrm>
            <a:off x="3422145" y="1813719"/>
            <a:ext cx="1797927" cy="17417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390210A-7C0A-4800-8FE8-9974812EA839}"/>
              </a:ext>
            </a:extLst>
          </p:cNvPr>
          <p:cNvSpPr/>
          <p:nvPr/>
        </p:nvSpPr>
        <p:spPr>
          <a:xfrm>
            <a:off x="2051720" y="1856381"/>
            <a:ext cx="1291540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Short TIME_WAIT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346632A-B39D-4435-871A-2653E6D0CDBB}"/>
              </a:ext>
            </a:extLst>
          </p:cNvPr>
          <p:cNvSpPr/>
          <p:nvPr/>
        </p:nvSpPr>
        <p:spPr>
          <a:xfrm>
            <a:off x="4498993" y="110378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9EDA73-2C96-445A-A245-C3D06B6A4C23}"/>
              </a:ext>
            </a:extLst>
          </p:cNvPr>
          <p:cNvSpPr/>
          <p:nvPr/>
        </p:nvSpPr>
        <p:spPr>
          <a:xfrm>
            <a:off x="3570491" y="131472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6F49B2D-C5B5-4E39-965D-932B517D115F}"/>
              </a:ext>
            </a:extLst>
          </p:cNvPr>
          <p:cNvSpPr/>
          <p:nvPr/>
        </p:nvSpPr>
        <p:spPr>
          <a:xfrm>
            <a:off x="3570491" y="155607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A45173B-5819-4094-8ED5-78995F058E23}"/>
              </a:ext>
            </a:extLst>
          </p:cNvPr>
          <p:cNvSpPr/>
          <p:nvPr/>
        </p:nvSpPr>
        <p:spPr>
          <a:xfrm>
            <a:off x="4498993" y="176849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D0FE3EA8-E5A2-4E77-919D-D711059FDCC9}"/>
              </a:ext>
            </a:extLst>
          </p:cNvPr>
          <p:cNvSpPr/>
          <p:nvPr/>
        </p:nvSpPr>
        <p:spPr>
          <a:xfrm>
            <a:off x="3273800" y="1816013"/>
            <a:ext cx="148321" cy="3429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E281927-FE38-47B8-8CD7-4065A09D16C2}"/>
              </a:ext>
            </a:extLst>
          </p:cNvPr>
          <p:cNvSpPr/>
          <p:nvPr/>
        </p:nvSpPr>
        <p:spPr>
          <a:xfrm>
            <a:off x="5591476" y="1989491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81D2B967-0B7B-4512-BBA8-38835004EB9F}"/>
              </a:ext>
            </a:extLst>
          </p:cNvPr>
          <p:cNvSpPr/>
          <p:nvPr/>
        </p:nvSpPr>
        <p:spPr>
          <a:xfrm rot="10800000">
            <a:off x="5652092" y="1599990"/>
            <a:ext cx="148341" cy="102397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A3C2B7-D418-40CA-BC9C-CC50AE04EC9F}"/>
              </a:ext>
            </a:extLst>
          </p:cNvPr>
          <p:cNvCxnSpPr>
            <a:cxnSpLocks/>
          </p:cNvCxnSpPr>
          <p:nvPr/>
        </p:nvCxnSpPr>
        <p:spPr>
          <a:xfrm flipH="1">
            <a:off x="3422145" y="249974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748D167-747B-4635-879A-F0C84A07F653}"/>
              </a:ext>
            </a:extLst>
          </p:cNvPr>
          <p:cNvSpPr/>
          <p:nvPr/>
        </p:nvSpPr>
        <p:spPr>
          <a:xfrm>
            <a:off x="3570491" y="24282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C447820F-463B-4BFE-8D80-C3A63B5F7103}"/>
              </a:ext>
            </a:extLst>
          </p:cNvPr>
          <p:cNvSpPr/>
          <p:nvPr/>
        </p:nvSpPr>
        <p:spPr>
          <a:xfrm>
            <a:off x="3273801" y="2287979"/>
            <a:ext cx="148320" cy="4350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E3D345-5F80-489A-8B1E-65C13D08C63B}"/>
              </a:ext>
            </a:extLst>
          </p:cNvPr>
          <p:cNvSpPr/>
          <p:nvPr/>
        </p:nvSpPr>
        <p:spPr>
          <a:xfrm>
            <a:off x="2272348" y="2384785"/>
            <a:ext cx="1291540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SYN-SENT</a:t>
            </a:r>
          </a:p>
        </p:txBody>
      </p:sp>
    </p:spTree>
    <p:extLst>
      <p:ext uri="{BB962C8B-B14F-4D97-AF65-F5344CB8AC3E}">
        <p14:creationId xmlns:p14="http://schemas.microsoft.com/office/powerpoint/2010/main" val="7913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Lost Last Ack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771550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1048549"/>
            <a:ext cx="0" cy="28193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771550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1048549"/>
            <a:ext cx="0" cy="2891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D521810-DBF5-408F-AC05-216EFBE70BDF}"/>
              </a:ext>
            </a:extLst>
          </p:cNvPr>
          <p:cNvCxnSpPr>
            <a:cxnSpLocks/>
            <a:endCxn id="124" idx="3"/>
          </p:cNvCxnSpPr>
          <p:nvPr/>
        </p:nvCxnSpPr>
        <p:spPr>
          <a:xfrm flipH="1">
            <a:off x="3303876" y="2229737"/>
            <a:ext cx="249655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F6352D-C74E-4D0F-9AF2-DAFC9A1B9722}"/>
              </a:ext>
            </a:extLst>
          </p:cNvPr>
          <p:cNvCxnSpPr>
            <a:cxnSpLocks/>
          </p:cNvCxnSpPr>
          <p:nvPr/>
        </p:nvCxnSpPr>
        <p:spPr>
          <a:xfrm>
            <a:off x="3422145" y="2283718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DD619B4-09B6-407E-84C3-C5C81E611C01}"/>
              </a:ext>
            </a:extLst>
          </p:cNvPr>
          <p:cNvSpPr/>
          <p:nvPr/>
        </p:nvSpPr>
        <p:spPr>
          <a:xfrm>
            <a:off x="4498993" y="219192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D44E6C9-41E8-4AFC-8E27-769F2B347FC6}"/>
              </a:ext>
            </a:extLst>
          </p:cNvPr>
          <p:cNvSpPr/>
          <p:nvPr/>
        </p:nvSpPr>
        <p:spPr>
          <a:xfrm>
            <a:off x="2091104" y="21101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New Connection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9AB5C6-6F28-44AF-A48F-D06BCB290205}"/>
              </a:ext>
            </a:extLst>
          </p:cNvPr>
          <p:cNvCxnSpPr>
            <a:cxnSpLocks/>
          </p:cNvCxnSpPr>
          <p:nvPr/>
        </p:nvCxnSpPr>
        <p:spPr>
          <a:xfrm>
            <a:off x="3422145" y="117023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79A8AE-9BFF-42B5-861E-5CC3F02852C9}"/>
              </a:ext>
            </a:extLst>
          </p:cNvPr>
          <p:cNvCxnSpPr>
            <a:cxnSpLocks/>
          </p:cNvCxnSpPr>
          <p:nvPr/>
        </p:nvCxnSpPr>
        <p:spPr>
          <a:xfrm flipH="1">
            <a:off x="3422145" y="138626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4C61F-59D9-4869-996B-1FD845204BE3}"/>
              </a:ext>
            </a:extLst>
          </p:cNvPr>
          <p:cNvCxnSpPr>
            <a:cxnSpLocks/>
          </p:cNvCxnSpPr>
          <p:nvPr/>
        </p:nvCxnSpPr>
        <p:spPr>
          <a:xfrm flipH="1">
            <a:off x="3422145" y="159999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B00C05-6F52-4BFC-AECA-A764A0FFC327}"/>
              </a:ext>
            </a:extLst>
          </p:cNvPr>
          <p:cNvCxnSpPr>
            <a:cxnSpLocks/>
          </p:cNvCxnSpPr>
          <p:nvPr/>
        </p:nvCxnSpPr>
        <p:spPr>
          <a:xfrm>
            <a:off x="3422145" y="1813719"/>
            <a:ext cx="1797927" cy="17417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390210A-7C0A-4800-8FE8-9974812EA839}"/>
              </a:ext>
            </a:extLst>
          </p:cNvPr>
          <p:cNvSpPr/>
          <p:nvPr/>
        </p:nvSpPr>
        <p:spPr>
          <a:xfrm>
            <a:off x="2051720" y="1856381"/>
            <a:ext cx="1291540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Short TIME_WAIT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346632A-B39D-4435-871A-2653E6D0CDBB}"/>
              </a:ext>
            </a:extLst>
          </p:cNvPr>
          <p:cNvSpPr/>
          <p:nvPr/>
        </p:nvSpPr>
        <p:spPr>
          <a:xfrm>
            <a:off x="4498993" y="110378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9EDA73-2C96-445A-A245-C3D06B6A4C23}"/>
              </a:ext>
            </a:extLst>
          </p:cNvPr>
          <p:cNvSpPr/>
          <p:nvPr/>
        </p:nvSpPr>
        <p:spPr>
          <a:xfrm>
            <a:off x="3570491" y="131472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6F49B2D-C5B5-4E39-965D-932B517D115F}"/>
              </a:ext>
            </a:extLst>
          </p:cNvPr>
          <p:cNvSpPr/>
          <p:nvPr/>
        </p:nvSpPr>
        <p:spPr>
          <a:xfrm>
            <a:off x="3570491" y="155607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A45173B-5819-4094-8ED5-78995F058E23}"/>
              </a:ext>
            </a:extLst>
          </p:cNvPr>
          <p:cNvSpPr/>
          <p:nvPr/>
        </p:nvSpPr>
        <p:spPr>
          <a:xfrm>
            <a:off x="4498993" y="176849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D0FE3EA8-E5A2-4E77-919D-D711059FDCC9}"/>
              </a:ext>
            </a:extLst>
          </p:cNvPr>
          <p:cNvSpPr/>
          <p:nvPr/>
        </p:nvSpPr>
        <p:spPr>
          <a:xfrm>
            <a:off x="3273800" y="1816013"/>
            <a:ext cx="148321" cy="3429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E281927-FE38-47B8-8CD7-4065A09D16C2}"/>
              </a:ext>
            </a:extLst>
          </p:cNvPr>
          <p:cNvSpPr/>
          <p:nvPr/>
        </p:nvSpPr>
        <p:spPr>
          <a:xfrm>
            <a:off x="5591476" y="2245357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81D2B967-0B7B-4512-BBA8-38835004EB9F}"/>
              </a:ext>
            </a:extLst>
          </p:cNvPr>
          <p:cNvSpPr/>
          <p:nvPr/>
        </p:nvSpPr>
        <p:spPr>
          <a:xfrm rot="10800000">
            <a:off x="5652119" y="1599989"/>
            <a:ext cx="148313" cy="15550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A3C2B7-D418-40CA-BC9C-CC50AE04EC9F}"/>
              </a:ext>
            </a:extLst>
          </p:cNvPr>
          <p:cNvCxnSpPr>
            <a:cxnSpLocks/>
          </p:cNvCxnSpPr>
          <p:nvPr/>
        </p:nvCxnSpPr>
        <p:spPr>
          <a:xfrm flipH="1">
            <a:off x="3422145" y="271576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748D167-747B-4635-879A-F0C84A07F653}"/>
              </a:ext>
            </a:extLst>
          </p:cNvPr>
          <p:cNvSpPr/>
          <p:nvPr/>
        </p:nvSpPr>
        <p:spPr>
          <a:xfrm>
            <a:off x="3570491" y="264422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C447820F-463B-4BFE-8D80-C3A63B5F7103}"/>
              </a:ext>
            </a:extLst>
          </p:cNvPr>
          <p:cNvSpPr/>
          <p:nvPr/>
        </p:nvSpPr>
        <p:spPr>
          <a:xfrm>
            <a:off x="3273801" y="2287978"/>
            <a:ext cx="148259" cy="8670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E3D345-5F80-489A-8B1E-65C13D08C63B}"/>
              </a:ext>
            </a:extLst>
          </p:cNvPr>
          <p:cNvSpPr/>
          <p:nvPr/>
        </p:nvSpPr>
        <p:spPr>
          <a:xfrm>
            <a:off x="2272348" y="2594045"/>
            <a:ext cx="1291540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SYN-SENT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D8F24F-C2A0-488E-9A56-F4552A9A6C30}"/>
              </a:ext>
            </a:extLst>
          </p:cNvPr>
          <p:cNvCxnSpPr>
            <a:cxnSpLocks/>
          </p:cNvCxnSpPr>
          <p:nvPr/>
        </p:nvCxnSpPr>
        <p:spPr>
          <a:xfrm>
            <a:off x="3422145" y="293903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7D3A2B-A630-4DF2-A975-2D672096BA78}"/>
              </a:ext>
            </a:extLst>
          </p:cNvPr>
          <p:cNvSpPr/>
          <p:nvPr/>
        </p:nvSpPr>
        <p:spPr>
          <a:xfrm>
            <a:off x="4498993" y="284724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5781DF7-A1E0-4265-9927-EA5A8A2B6B06}"/>
              </a:ext>
            </a:extLst>
          </p:cNvPr>
          <p:cNvCxnSpPr>
            <a:cxnSpLocks/>
          </p:cNvCxnSpPr>
          <p:nvPr/>
        </p:nvCxnSpPr>
        <p:spPr>
          <a:xfrm>
            <a:off x="3422145" y="3155053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A6BBA3-B2A8-49A8-9F18-B3E9A5B1274A}"/>
              </a:ext>
            </a:extLst>
          </p:cNvPr>
          <p:cNvSpPr/>
          <p:nvPr/>
        </p:nvSpPr>
        <p:spPr>
          <a:xfrm>
            <a:off x="4498993" y="306325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C606AA4-8A8C-41FF-9C60-EB25FB6FD1A0}"/>
              </a:ext>
            </a:extLst>
          </p:cNvPr>
          <p:cNvCxnSpPr>
            <a:cxnSpLocks/>
          </p:cNvCxnSpPr>
          <p:nvPr/>
        </p:nvCxnSpPr>
        <p:spPr>
          <a:xfrm flipH="1">
            <a:off x="3422145" y="3364073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77D1129-F38E-4C2A-80C1-0D4A32D9EC2D}"/>
              </a:ext>
            </a:extLst>
          </p:cNvPr>
          <p:cNvSpPr/>
          <p:nvPr/>
        </p:nvSpPr>
        <p:spPr>
          <a:xfrm>
            <a:off x="3570491" y="329253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 + ACK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B86981-5664-4F4E-A069-B13436F59B00}"/>
              </a:ext>
            </a:extLst>
          </p:cNvPr>
          <p:cNvCxnSpPr>
            <a:cxnSpLocks/>
          </p:cNvCxnSpPr>
          <p:nvPr/>
        </p:nvCxnSpPr>
        <p:spPr>
          <a:xfrm>
            <a:off x="3422145" y="3581188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F621624-B670-423A-8A20-2D9F34B8F4F2}"/>
              </a:ext>
            </a:extLst>
          </p:cNvPr>
          <p:cNvSpPr/>
          <p:nvPr/>
        </p:nvSpPr>
        <p:spPr>
          <a:xfrm>
            <a:off x="4498993" y="348939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6452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F86ECB6-AC36-4306-BFF1-3E4718239FE7}"/>
              </a:ext>
            </a:extLst>
          </p:cNvPr>
          <p:cNvSpPr/>
          <p:nvPr/>
        </p:nvSpPr>
        <p:spPr>
          <a:xfrm>
            <a:off x="1187624" y="987574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10.0.0.10</a:t>
            </a:r>
          </a:p>
          <a:p>
            <a:pPr algn="ctr"/>
            <a:r>
              <a:rPr lang="en-US" altLang="ko-KR" sz="1200"/>
              <a:t>Client A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ED4128-6524-464C-9974-B7024527D134}"/>
              </a:ext>
            </a:extLst>
          </p:cNvPr>
          <p:cNvSpPr/>
          <p:nvPr/>
        </p:nvSpPr>
        <p:spPr>
          <a:xfrm>
            <a:off x="1187624" y="1887674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10.0.0.20</a:t>
            </a:r>
          </a:p>
          <a:p>
            <a:pPr algn="ctr"/>
            <a:r>
              <a:rPr lang="en-US" altLang="ko-KR" sz="1200"/>
              <a:t>Client B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89FE00-0672-4697-B5CE-A2C8CA849913}"/>
              </a:ext>
            </a:extLst>
          </p:cNvPr>
          <p:cNvSpPr/>
          <p:nvPr/>
        </p:nvSpPr>
        <p:spPr>
          <a:xfrm>
            <a:off x="3635896" y="1419622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Gateway</a:t>
            </a:r>
          </a:p>
          <a:p>
            <a:pPr algn="ctr"/>
            <a:r>
              <a:rPr lang="en-US" altLang="ko-KR" sz="1200"/>
              <a:t>(SNAT)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7E2AAB-D959-4B8D-96F5-E56BCE807876}"/>
              </a:ext>
            </a:extLst>
          </p:cNvPr>
          <p:cNvSpPr/>
          <p:nvPr/>
        </p:nvSpPr>
        <p:spPr>
          <a:xfrm>
            <a:off x="6084168" y="1419622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D3237B-0095-4961-8466-99BF598256E3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195736" y="1239602"/>
            <a:ext cx="1440160" cy="43204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AAD731-B270-42E7-A8A5-21F442E07D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644008" y="1671650"/>
            <a:ext cx="1440160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00D9C9-AADE-437B-B1C0-9988F4E2428F}"/>
              </a:ext>
            </a:extLst>
          </p:cNvPr>
          <p:cNvSpPr/>
          <p:nvPr/>
        </p:nvSpPr>
        <p:spPr>
          <a:xfrm>
            <a:off x="2339752" y="987574"/>
            <a:ext cx="1152128" cy="40103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Src IP : 10.0.0.10</a:t>
            </a:r>
          </a:p>
          <a:p>
            <a:pPr algn="ctr"/>
            <a:r>
              <a:rPr lang="en-US" altLang="ko-KR" sz="900"/>
              <a:t>Src Port : 10000 TS : 200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528744-70C0-4677-9410-3F81DF2A648A}"/>
              </a:ext>
            </a:extLst>
          </p:cNvPr>
          <p:cNvSpPr/>
          <p:nvPr/>
        </p:nvSpPr>
        <p:spPr>
          <a:xfrm>
            <a:off x="7032884" y="1465296"/>
            <a:ext cx="1368152" cy="40103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Src IP : 192.168.0.100</a:t>
            </a:r>
          </a:p>
          <a:p>
            <a:pPr algn="ctr"/>
            <a:r>
              <a:rPr lang="en-US" altLang="ko-KR" sz="900"/>
              <a:t>Src Port : 10000 </a:t>
            </a:r>
          </a:p>
          <a:p>
            <a:pPr algn="ctr"/>
            <a:r>
              <a:rPr lang="en-US" altLang="ko-KR" sz="900"/>
              <a:t>TS : 200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283ED4-FB79-4FB8-AF24-8E78D37BA2B4}"/>
              </a:ext>
            </a:extLst>
          </p:cNvPr>
          <p:cNvSpPr/>
          <p:nvPr/>
        </p:nvSpPr>
        <p:spPr>
          <a:xfrm>
            <a:off x="4699588" y="1270611"/>
            <a:ext cx="1312572" cy="40103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Src IP : 192.168.0.100</a:t>
            </a:r>
          </a:p>
          <a:p>
            <a:pPr algn="ctr"/>
            <a:r>
              <a:rPr lang="en-US" altLang="ko-KR" sz="900"/>
              <a:t>Src Port : 10000 </a:t>
            </a:r>
          </a:p>
          <a:p>
            <a:pPr algn="ctr"/>
            <a:r>
              <a:rPr lang="en-US" altLang="ko-KR" sz="900"/>
              <a:t>TS : 200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8B00C6-98D4-4E60-8FF9-DF21D1C572A2}"/>
              </a:ext>
            </a:extLst>
          </p:cNvPr>
          <p:cNvSpPr/>
          <p:nvPr/>
        </p:nvSpPr>
        <p:spPr>
          <a:xfrm>
            <a:off x="1187624" y="2823778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10.0.0.10</a:t>
            </a:r>
          </a:p>
          <a:p>
            <a:pPr algn="ctr"/>
            <a:r>
              <a:rPr lang="en-US" altLang="ko-KR" sz="1200"/>
              <a:t>Client A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16CBC22-70AA-4D4E-940B-170D03DBDD97}"/>
              </a:ext>
            </a:extLst>
          </p:cNvPr>
          <p:cNvSpPr/>
          <p:nvPr/>
        </p:nvSpPr>
        <p:spPr>
          <a:xfrm>
            <a:off x="1187624" y="3723878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10.0.0.20</a:t>
            </a:r>
          </a:p>
          <a:p>
            <a:pPr algn="ctr"/>
            <a:r>
              <a:rPr lang="en-US" altLang="ko-KR" sz="1200"/>
              <a:t>Client B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D59C893-F111-4127-960F-3931D579ED6C}"/>
              </a:ext>
            </a:extLst>
          </p:cNvPr>
          <p:cNvSpPr/>
          <p:nvPr/>
        </p:nvSpPr>
        <p:spPr>
          <a:xfrm>
            <a:off x="3635896" y="3255826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Gateway</a:t>
            </a:r>
          </a:p>
          <a:p>
            <a:pPr algn="ctr"/>
            <a:r>
              <a:rPr lang="en-US" altLang="ko-KR" sz="1200"/>
              <a:t>(SNAT)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4BDB381-7985-43EE-93B7-5C67609F71C1}"/>
              </a:ext>
            </a:extLst>
          </p:cNvPr>
          <p:cNvSpPr/>
          <p:nvPr/>
        </p:nvSpPr>
        <p:spPr>
          <a:xfrm>
            <a:off x="6084168" y="3255826"/>
            <a:ext cx="1008112" cy="504056"/>
          </a:xfrm>
          <a:prstGeom prst="roundRect">
            <a:avLst>
              <a:gd name="adj" fmla="val 94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B91B38-242E-4517-B731-35EFBECCB35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195736" y="3507854"/>
            <a:ext cx="1440160" cy="468052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A5E8066-DD61-4CCA-9D56-66312EDDD4C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644008" y="3507854"/>
            <a:ext cx="144016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AD20AA-1B4E-4ADB-B141-0826DC90C08B}"/>
              </a:ext>
            </a:extLst>
          </p:cNvPr>
          <p:cNvSpPr/>
          <p:nvPr/>
        </p:nvSpPr>
        <p:spPr>
          <a:xfrm>
            <a:off x="2339752" y="3217325"/>
            <a:ext cx="1152128" cy="40103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Src IP : 10.0.0.20</a:t>
            </a:r>
          </a:p>
          <a:p>
            <a:pPr algn="ctr"/>
            <a:r>
              <a:rPr lang="en-US" altLang="ko-KR" sz="900"/>
              <a:t>Src Port : 10000 TS : 100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CFFEFAE-8F8F-47A1-BD12-D115F4CE7985}"/>
              </a:ext>
            </a:extLst>
          </p:cNvPr>
          <p:cNvSpPr/>
          <p:nvPr/>
        </p:nvSpPr>
        <p:spPr>
          <a:xfrm>
            <a:off x="7032884" y="3301500"/>
            <a:ext cx="1368152" cy="40103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Src IP : 192.168.0.100</a:t>
            </a:r>
          </a:p>
          <a:p>
            <a:pPr algn="ctr"/>
            <a:r>
              <a:rPr lang="en-US" altLang="ko-KR" sz="900"/>
              <a:t>Src Port : 10000 </a:t>
            </a:r>
          </a:p>
          <a:p>
            <a:pPr algn="ctr"/>
            <a:r>
              <a:rPr lang="en-US" altLang="ko-KR" sz="900"/>
              <a:t>TS : 200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E6D0F4A-A574-4A43-B42A-24066B7BD064}"/>
              </a:ext>
            </a:extLst>
          </p:cNvPr>
          <p:cNvSpPr/>
          <p:nvPr/>
        </p:nvSpPr>
        <p:spPr>
          <a:xfrm>
            <a:off x="4699588" y="3106815"/>
            <a:ext cx="1312572" cy="40103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Src IP : 192.168.0.100</a:t>
            </a:r>
          </a:p>
          <a:p>
            <a:pPr algn="ctr"/>
            <a:r>
              <a:rPr lang="en-US" altLang="ko-KR" sz="900"/>
              <a:t>Src Port : 10000 </a:t>
            </a:r>
          </a:p>
          <a:p>
            <a:pPr algn="ctr"/>
            <a:r>
              <a:rPr lang="en-US" altLang="ko-KR" sz="900"/>
              <a:t>TS : 100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F3C6311-F2C6-4315-9113-EF62351628B1}"/>
              </a:ext>
            </a:extLst>
          </p:cNvPr>
          <p:cNvSpPr/>
          <p:nvPr/>
        </p:nvSpPr>
        <p:spPr>
          <a:xfrm>
            <a:off x="5231436" y="3498773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rgbClr val="C00000"/>
                </a:solidFill>
              </a:rPr>
              <a:t>DROP</a:t>
            </a: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3FA23AAA-77BD-4FE2-8E83-AF092CC4A089}"/>
              </a:ext>
            </a:extLst>
          </p:cNvPr>
          <p:cNvSpPr/>
          <p:nvPr/>
        </p:nvSpPr>
        <p:spPr>
          <a:xfrm>
            <a:off x="3995936" y="2461640"/>
            <a:ext cx="288032" cy="2880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F3644E8-F228-48E2-8452-24E875034A6F}"/>
              </a:ext>
            </a:extLst>
          </p:cNvPr>
          <p:cNvCxnSpPr>
            <a:cxnSpLocks/>
          </p:cNvCxnSpPr>
          <p:nvPr/>
        </p:nvCxnSpPr>
        <p:spPr>
          <a:xfrm>
            <a:off x="1041450" y="2605658"/>
            <a:ext cx="73595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FBBBD121-FDFC-40A8-AFE4-D6F3997B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SYN Packet Drop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F3D1A-C666-484D-9348-C9655D6C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89226-FD51-4DA5-8852-14144E0E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Lost Last Ack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771550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771550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D521810-DBF5-408F-AC05-216EFBE70BDF}"/>
              </a:ext>
            </a:extLst>
          </p:cNvPr>
          <p:cNvCxnSpPr>
            <a:cxnSpLocks/>
            <a:endCxn id="124" idx="3"/>
          </p:cNvCxnSpPr>
          <p:nvPr/>
        </p:nvCxnSpPr>
        <p:spPr>
          <a:xfrm flipH="1">
            <a:off x="3303876" y="2229737"/>
            <a:ext cx="249655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F6352D-C74E-4D0F-9AF2-DAFC9A1B9722}"/>
              </a:ext>
            </a:extLst>
          </p:cNvPr>
          <p:cNvCxnSpPr>
            <a:cxnSpLocks/>
          </p:cNvCxnSpPr>
          <p:nvPr/>
        </p:nvCxnSpPr>
        <p:spPr>
          <a:xfrm>
            <a:off x="3422145" y="2283718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DD619B4-09B6-407E-84C3-C5C81E611C01}"/>
              </a:ext>
            </a:extLst>
          </p:cNvPr>
          <p:cNvSpPr/>
          <p:nvPr/>
        </p:nvSpPr>
        <p:spPr>
          <a:xfrm>
            <a:off x="4498993" y="219192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D44E6C9-41E8-4AFC-8E27-769F2B347FC6}"/>
              </a:ext>
            </a:extLst>
          </p:cNvPr>
          <p:cNvSpPr/>
          <p:nvPr/>
        </p:nvSpPr>
        <p:spPr>
          <a:xfrm>
            <a:off x="2091104" y="21101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New Connection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9AB5C6-6F28-44AF-A48F-D06BCB290205}"/>
              </a:ext>
            </a:extLst>
          </p:cNvPr>
          <p:cNvCxnSpPr>
            <a:cxnSpLocks/>
          </p:cNvCxnSpPr>
          <p:nvPr/>
        </p:nvCxnSpPr>
        <p:spPr>
          <a:xfrm>
            <a:off x="3422145" y="117023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79A8AE-9BFF-42B5-861E-5CC3F02852C9}"/>
              </a:ext>
            </a:extLst>
          </p:cNvPr>
          <p:cNvCxnSpPr>
            <a:cxnSpLocks/>
          </p:cNvCxnSpPr>
          <p:nvPr/>
        </p:nvCxnSpPr>
        <p:spPr>
          <a:xfrm flipH="1">
            <a:off x="3422145" y="138626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4C61F-59D9-4869-996B-1FD845204BE3}"/>
              </a:ext>
            </a:extLst>
          </p:cNvPr>
          <p:cNvCxnSpPr>
            <a:cxnSpLocks/>
          </p:cNvCxnSpPr>
          <p:nvPr/>
        </p:nvCxnSpPr>
        <p:spPr>
          <a:xfrm flipH="1">
            <a:off x="3422145" y="159999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B00C05-6F52-4BFC-AECA-A764A0FFC327}"/>
              </a:ext>
            </a:extLst>
          </p:cNvPr>
          <p:cNvCxnSpPr>
            <a:cxnSpLocks/>
          </p:cNvCxnSpPr>
          <p:nvPr/>
        </p:nvCxnSpPr>
        <p:spPr>
          <a:xfrm>
            <a:off x="3422145" y="1813719"/>
            <a:ext cx="1797927" cy="17417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390210A-7C0A-4800-8FE8-9974812EA839}"/>
              </a:ext>
            </a:extLst>
          </p:cNvPr>
          <p:cNvSpPr/>
          <p:nvPr/>
        </p:nvSpPr>
        <p:spPr>
          <a:xfrm>
            <a:off x="2051720" y="1856381"/>
            <a:ext cx="1291540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Short TIME_WAIT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346632A-B39D-4435-871A-2653E6D0CDBB}"/>
              </a:ext>
            </a:extLst>
          </p:cNvPr>
          <p:cNvSpPr/>
          <p:nvPr/>
        </p:nvSpPr>
        <p:spPr>
          <a:xfrm>
            <a:off x="4498993" y="110378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9EDA73-2C96-445A-A245-C3D06B6A4C23}"/>
              </a:ext>
            </a:extLst>
          </p:cNvPr>
          <p:cNvSpPr/>
          <p:nvPr/>
        </p:nvSpPr>
        <p:spPr>
          <a:xfrm>
            <a:off x="3570491" y="131472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6F49B2D-C5B5-4E39-965D-932B517D115F}"/>
              </a:ext>
            </a:extLst>
          </p:cNvPr>
          <p:cNvSpPr/>
          <p:nvPr/>
        </p:nvSpPr>
        <p:spPr>
          <a:xfrm>
            <a:off x="3570491" y="155607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A45173B-5819-4094-8ED5-78995F058E23}"/>
              </a:ext>
            </a:extLst>
          </p:cNvPr>
          <p:cNvSpPr/>
          <p:nvPr/>
        </p:nvSpPr>
        <p:spPr>
          <a:xfrm>
            <a:off x="4498993" y="176849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D0FE3EA8-E5A2-4E77-919D-D711059FDCC9}"/>
              </a:ext>
            </a:extLst>
          </p:cNvPr>
          <p:cNvSpPr/>
          <p:nvPr/>
        </p:nvSpPr>
        <p:spPr>
          <a:xfrm>
            <a:off x="3273800" y="1816013"/>
            <a:ext cx="148321" cy="3429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E281927-FE38-47B8-8CD7-4065A09D16C2}"/>
              </a:ext>
            </a:extLst>
          </p:cNvPr>
          <p:cNvSpPr/>
          <p:nvPr/>
        </p:nvSpPr>
        <p:spPr>
          <a:xfrm>
            <a:off x="5591476" y="1989491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81D2B967-0B7B-4512-BBA8-38835004EB9F}"/>
              </a:ext>
            </a:extLst>
          </p:cNvPr>
          <p:cNvSpPr/>
          <p:nvPr/>
        </p:nvSpPr>
        <p:spPr>
          <a:xfrm rot="10800000">
            <a:off x="5652092" y="1599990"/>
            <a:ext cx="148341" cy="102397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A3C2B7-D418-40CA-BC9C-CC50AE04EC9F}"/>
              </a:ext>
            </a:extLst>
          </p:cNvPr>
          <p:cNvCxnSpPr>
            <a:cxnSpLocks/>
          </p:cNvCxnSpPr>
          <p:nvPr/>
        </p:nvCxnSpPr>
        <p:spPr>
          <a:xfrm flipH="1">
            <a:off x="3422145" y="249974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748D167-747B-4635-879A-F0C84A07F653}"/>
              </a:ext>
            </a:extLst>
          </p:cNvPr>
          <p:cNvSpPr/>
          <p:nvPr/>
        </p:nvSpPr>
        <p:spPr>
          <a:xfrm>
            <a:off x="3570491" y="24282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C447820F-463B-4BFE-8D80-C3A63B5F7103}"/>
              </a:ext>
            </a:extLst>
          </p:cNvPr>
          <p:cNvSpPr/>
          <p:nvPr/>
        </p:nvSpPr>
        <p:spPr>
          <a:xfrm>
            <a:off x="3273801" y="2287979"/>
            <a:ext cx="148320" cy="4350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E3D345-5F80-489A-8B1E-65C13D08C63B}"/>
              </a:ext>
            </a:extLst>
          </p:cNvPr>
          <p:cNvSpPr/>
          <p:nvPr/>
        </p:nvSpPr>
        <p:spPr>
          <a:xfrm>
            <a:off x="2272348" y="2384785"/>
            <a:ext cx="1291540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SYN-SENT</a:t>
            </a:r>
          </a:p>
        </p:txBody>
      </p:sp>
    </p:spTree>
    <p:extLst>
      <p:ext uri="{BB962C8B-B14F-4D97-AF65-F5344CB8AC3E}">
        <p14:creationId xmlns:p14="http://schemas.microsoft.com/office/powerpoint/2010/main" val="278180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Packet Loss</a:t>
            </a:r>
            <a:endParaRPr lang="ko-KR" altLang="en-US" sz="3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691F0C-C9A4-4106-A304-A06B805A025E}"/>
              </a:ext>
            </a:extLst>
          </p:cNvPr>
          <p:cNvSpPr txBox="1"/>
          <p:nvPr/>
        </p:nvSpPr>
        <p:spPr>
          <a:xfrm>
            <a:off x="2368112" y="771550"/>
            <a:ext cx="7280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 B</a:t>
            </a:r>
            <a:endParaRPr lang="ko-KR" altLang="en-US" sz="120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49F95F4-C226-4B72-9885-969EDF239663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2732154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1EA16D0-02CB-41DF-A25B-69616AD29DE1}"/>
              </a:ext>
            </a:extLst>
          </p:cNvPr>
          <p:cNvSpPr txBox="1"/>
          <p:nvPr/>
        </p:nvSpPr>
        <p:spPr>
          <a:xfrm>
            <a:off x="5420902" y="771550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4C66CE7-E7B0-46B6-B4BA-FF151A1A0208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5731692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501918F-3931-4BB8-A703-2A433A9023C4}"/>
              </a:ext>
            </a:extLst>
          </p:cNvPr>
          <p:cNvSpPr txBox="1"/>
          <p:nvPr/>
        </p:nvSpPr>
        <p:spPr>
          <a:xfrm>
            <a:off x="797566" y="771550"/>
            <a:ext cx="7393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 A</a:t>
            </a:r>
            <a:endParaRPr lang="ko-KR" altLang="en-US" sz="12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76CB584-DCCA-45C5-B704-3E23319CFBB6}"/>
              </a:ext>
            </a:extLst>
          </p:cNvPr>
          <p:cNvCxnSpPr>
            <a:cxnSpLocks/>
            <a:stCxn id="183" idx="2"/>
          </p:cNvCxnSpPr>
          <p:nvPr/>
        </p:nvCxnSpPr>
        <p:spPr>
          <a:xfrm>
            <a:off x="1167219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D975947-BF8A-4FF0-9B33-070F0A72A35D}"/>
              </a:ext>
            </a:extLst>
          </p:cNvPr>
          <p:cNvCxnSpPr>
            <a:cxnSpLocks/>
          </p:cNvCxnSpPr>
          <p:nvPr/>
        </p:nvCxnSpPr>
        <p:spPr>
          <a:xfrm>
            <a:off x="1167219" y="1158282"/>
            <a:ext cx="4560182" cy="44175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6043C1BA-C7AD-4739-9020-522D1FF9233A}"/>
              </a:ext>
            </a:extLst>
          </p:cNvPr>
          <p:cNvCxnSpPr>
            <a:cxnSpLocks/>
          </p:cNvCxnSpPr>
          <p:nvPr/>
        </p:nvCxnSpPr>
        <p:spPr>
          <a:xfrm flipH="1">
            <a:off x="3501716" y="2643758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9ACC71BD-341E-4294-AD02-DA4DCD456DCA}"/>
              </a:ext>
            </a:extLst>
          </p:cNvPr>
          <p:cNvSpPr/>
          <p:nvPr/>
        </p:nvSpPr>
        <p:spPr>
          <a:xfrm>
            <a:off x="3650062" y="2599847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AA6F0-C34F-4C32-96D2-46CADD11D449}"/>
              </a:ext>
            </a:extLst>
          </p:cNvPr>
          <p:cNvCxnSpPr>
            <a:cxnSpLocks/>
          </p:cNvCxnSpPr>
          <p:nvPr/>
        </p:nvCxnSpPr>
        <p:spPr>
          <a:xfrm>
            <a:off x="3501716" y="214021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05E98B8E-2AAA-4E05-BBBF-1F516047FFA6}"/>
              </a:ext>
            </a:extLst>
          </p:cNvPr>
          <p:cNvSpPr/>
          <p:nvPr/>
        </p:nvSpPr>
        <p:spPr>
          <a:xfrm>
            <a:off x="1939407" y="105958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TS=200</a:t>
            </a: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80624FBC-4664-4BAA-922C-0FB285A89EF7}"/>
              </a:ext>
            </a:extLst>
          </p:cNvPr>
          <p:cNvSpPr/>
          <p:nvPr/>
        </p:nvSpPr>
        <p:spPr>
          <a:xfrm>
            <a:off x="5436096" y="146847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DROP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23D8298-DFFD-4FFB-8336-F38ED5900864}"/>
              </a:ext>
            </a:extLst>
          </p:cNvPr>
          <p:cNvSpPr txBox="1"/>
          <p:nvPr/>
        </p:nvSpPr>
        <p:spPr>
          <a:xfrm>
            <a:off x="4003827" y="771550"/>
            <a:ext cx="4395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GW</a:t>
            </a:r>
            <a:endParaRPr lang="ko-KR" altLang="en-US" sz="12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8EBB31B0-EAB2-4C53-A415-DFC5DFCB732B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4223599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4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Packet Loss</a:t>
            </a:r>
            <a:endParaRPr lang="ko-KR" altLang="en-US" sz="3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691F0C-C9A4-4106-A304-A06B805A025E}"/>
              </a:ext>
            </a:extLst>
          </p:cNvPr>
          <p:cNvSpPr txBox="1"/>
          <p:nvPr/>
        </p:nvSpPr>
        <p:spPr>
          <a:xfrm>
            <a:off x="3898770" y="771550"/>
            <a:ext cx="7280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 B</a:t>
            </a:r>
            <a:endParaRPr lang="ko-KR" altLang="en-US" sz="120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49F95F4-C226-4B72-9885-969EDF239663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262812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1EA16D0-02CB-41DF-A25B-69616AD29DE1}"/>
              </a:ext>
            </a:extLst>
          </p:cNvPr>
          <p:cNvSpPr txBox="1"/>
          <p:nvPr/>
        </p:nvSpPr>
        <p:spPr>
          <a:xfrm>
            <a:off x="6181998" y="771550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4C66CE7-E7B0-46B6-B4BA-FF151A1A0208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6492788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501918F-3931-4BB8-A703-2A433A9023C4}"/>
              </a:ext>
            </a:extLst>
          </p:cNvPr>
          <p:cNvSpPr txBox="1"/>
          <p:nvPr/>
        </p:nvSpPr>
        <p:spPr>
          <a:xfrm>
            <a:off x="1682069" y="771550"/>
            <a:ext cx="73930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 A</a:t>
            </a:r>
            <a:endParaRPr lang="ko-KR" altLang="en-US" sz="12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76CB584-DCCA-45C5-B704-3E23319CFBB6}"/>
              </a:ext>
            </a:extLst>
          </p:cNvPr>
          <p:cNvCxnSpPr>
            <a:cxnSpLocks/>
            <a:stCxn id="183" idx="2"/>
          </p:cNvCxnSpPr>
          <p:nvPr/>
        </p:nvCxnSpPr>
        <p:spPr>
          <a:xfrm>
            <a:off x="2051722" y="1048549"/>
            <a:ext cx="0" cy="1739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D975947-BF8A-4FF0-9B33-070F0A72A35D}"/>
              </a:ext>
            </a:extLst>
          </p:cNvPr>
          <p:cNvCxnSpPr>
            <a:cxnSpLocks/>
          </p:cNvCxnSpPr>
          <p:nvPr/>
        </p:nvCxnSpPr>
        <p:spPr>
          <a:xfrm>
            <a:off x="2051720" y="1170237"/>
            <a:ext cx="4424421" cy="42860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8C721553-18B2-48DC-B685-3F0808096397}"/>
              </a:ext>
            </a:extLst>
          </p:cNvPr>
          <p:cNvSpPr/>
          <p:nvPr/>
        </p:nvSpPr>
        <p:spPr>
          <a:xfrm>
            <a:off x="3246008" y="110240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TS=100</a:t>
            </a: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6043C1BA-C7AD-4739-9020-522D1FF9233A}"/>
              </a:ext>
            </a:extLst>
          </p:cNvPr>
          <p:cNvCxnSpPr>
            <a:cxnSpLocks/>
          </p:cNvCxnSpPr>
          <p:nvPr/>
        </p:nvCxnSpPr>
        <p:spPr>
          <a:xfrm flipH="1">
            <a:off x="4262812" y="212433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9ACC71BD-341E-4294-AD02-DA4DCD456DCA}"/>
              </a:ext>
            </a:extLst>
          </p:cNvPr>
          <p:cNvSpPr/>
          <p:nvPr/>
        </p:nvSpPr>
        <p:spPr>
          <a:xfrm>
            <a:off x="4411158" y="208042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AA6F0-C34F-4C32-96D2-46CADD11D449}"/>
              </a:ext>
            </a:extLst>
          </p:cNvPr>
          <p:cNvCxnSpPr>
            <a:cxnSpLocks/>
          </p:cNvCxnSpPr>
          <p:nvPr/>
        </p:nvCxnSpPr>
        <p:spPr>
          <a:xfrm>
            <a:off x="4262812" y="1620793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05E98B8E-2AAA-4E05-BBBF-1F516047FFA6}"/>
              </a:ext>
            </a:extLst>
          </p:cNvPr>
          <p:cNvSpPr/>
          <p:nvPr/>
        </p:nvSpPr>
        <p:spPr>
          <a:xfrm>
            <a:off x="5339660" y="152899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TS=200</a:t>
            </a: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80624FBC-4664-4BAA-922C-0FB285A89EF7}"/>
              </a:ext>
            </a:extLst>
          </p:cNvPr>
          <p:cNvSpPr/>
          <p:nvPr/>
        </p:nvSpPr>
        <p:spPr>
          <a:xfrm>
            <a:off x="6197192" y="146847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06861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33668</TotalTime>
  <Words>230</Words>
  <Application>Microsoft Office PowerPoint</Application>
  <PresentationFormat>화면 슬라이드 쇼(16:9)</PresentationFormat>
  <Paragraphs>113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Packet Delay</vt:lpstr>
      <vt:lpstr>Lost Last Ack</vt:lpstr>
      <vt:lpstr>Lost Last Ack</vt:lpstr>
      <vt:lpstr>SYN Packet Drop</vt:lpstr>
      <vt:lpstr>PowerPoint 프레젠테이션</vt:lpstr>
      <vt:lpstr>Lost Last Ack</vt:lpstr>
      <vt:lpstr>Packet Loss</vt:lpstr>
      <vt:lpstr>Packet Loss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5146</cp:revision>
  <dcterms:created xsi:type="dcterms:W3CDTF">2006-10-05T04:04:58Z</dcterms:created>
  <dcterms:modified xsi:type="dcterms:W3CDTF">2021-04-03T16:14:48Z</dcterms:modified>
</cp:coreProperties>
</file>