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0" r:id="rId2"/>
    <p:sldId id="453" r:id="rId3"/>
    <p:sldId id="446" r:id="rId4"/>
    <p:sldId id="452" r:id="rId5"/>
    <p:sldId id="451" r:id="rId6"/>
    <p:sldId id="447" r:id="rId7"/>
    <p:sldId id="44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1" autoAdjust="0"/>
    <p:restoredTop sz="93641" autoAdjust="0"/>
  </p:normalViewPr>
  <p:slideViewPr>
    <p:cSldViewPr>
      <p:cViewPr>
        <p:scale>
          <a:sx n="192" d="100"/>
          <a:sy n="192" d="100"/>
        </p:scale>
        <p:origin x="904" y="11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5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80" y="1131589"/>
            <a:ext cx="6024232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4863498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4798381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493466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587873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6799456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51371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15548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068912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371507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6921407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296201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076637" y="152770"/>
            <a:ext cx="2784375" cy="5049148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36238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906688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329476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94472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16764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461069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11002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461069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029928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01678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461069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023381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518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25540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496935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409144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485939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4542921-40E0-1C06-8450-772409D02D30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AE6B2E-6416-C6C2-5B25-380DAE40FC0F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D92884-EBA5-C226-4F5C-7463901FCA09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47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79" y="1131589"/>
            <a:ext cx="7400949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4863498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4798381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493466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587873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6799456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068912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6921407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296201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906688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96878" y="369329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Jobruns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16764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461069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11002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461069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029928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01678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461069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023381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285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25540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496935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409144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485939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64AF73F1-9BF8-4CE4-C638-8A80349C80E2}"/>
              </a:ext>
            </a:extLst>
          </p:cNvPr>
          <p:cNvSpPr/>
          <p:nvPr/>
        </p:nvSpPr>
        <p:spPr>
          <a:xfrm>
            <a:off x="7828873" y="3599234"/>
            <a:ext cx="1177462" cy="124484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D</a:t>
            </a:r>
            <a:endParaRPr lang="ko-KR" altLang="en-US" sz="10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0DA952-F073-F229-EE5F-6E360517B5CB}"/>
              </a:ext>
            </a:extLst>
          </p:cNvPr>
          <p:cNvSpPr/>
          <p:nvPr/>
        </p:nvSpPr>
        <p:spPr>
          <a:xfrm>
            <a:off x="7797800" y="1211792"/>
            <a:ext cx="1241744" cy="3395697"/>
          </a:xfrm>
          <a:prstGeom prst="roundRect">
            <a:avLst>
              <a:gd name="adj" fmla="val 778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ACK Controller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E326A126-282C-8B2D-DBA2-2739A21B321A}"/>
              </a:ext>
            </a:extLst>
          </p:cNvPr>
          <p:cNvSpPr/>
          <p:nvPr/>
        </p:nvSpPr>
        <p:spPr>
          <a:xfrm>
            <a:off x="7883433" y="3657408"/>
            <a:ext cx="1068342" cy="840833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ack-emr-containers-controller Pod</a:t>
            </a:r>
          </a:p>
          <a:p>
            <a:pPr algn="ctr"/>
            <a:r>
              <a:rPr lang="en-US" altLang="ko-KR" sz="900" b="1"/>
              <a:t>(startJobRun</a:t>
            </a:r>
            <a:r>
              <a:rPr lang="ko-KR" altLang="en-US" sz="900" b="1"/>
              <a:t> </a:t>
            </a:r>
            <a:r>
              <a:rPr lang="en-US" altLang="ko-KR" sz="900" b="1"/>
              <a:t>API)</a:t>
            </a: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1976E243-DAB3-12BD-36A3-79B107B6AB58}"/>
              </a:ext>
            </a:extLst>
          </p:cNvPr>
          <p:cNvSpPr/>
          <p:nvPr/>
        </p:nvSpPr>
        <p:spPr>
          <a:xfrm>
            <a:off x="7883433" y="1712648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Virtual Cluster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9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23B121B-673D-1F33-584F-930600D75A69}"/>
              </a:ext>
            </a:extLst>
          </p:cNvPr>
          <p:cNvSpPr/>
          <p:nvPr/>
        </p:nvSpPr>
        <p:spPr>
          <a:xfrm>
            <a:off x="7883433" y="2644363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Jobrun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10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439C7BA-4A7D-DDBD-EE91-A42DA3D20D86}"/>
              </a:ext>
            </a:extLst>
          </p:cNvPr>
          <p:cNvCxnSpPr>
            <a:cxnSpLocks/>
            <a:stCxn id="1482" idx="4"/>
            <a:endCxn id="16" idx="1"/>
          </p:cNvCxnSpPr>
          <p:nvPr/>
        </p:nvCxnSpPr>
        <p:spPr>
          <a:xfrm rot="5400000" flipH="1" flipV="1">
            <a:off x="3755692" y="-416378"/>
            <a:ext cx="701523" cy="7553957"/>
          </a:xfrm>
          <a:prstGeom prst="bentConnector4">
            <a:avLst>
              <a:gd name="adj1" fmla="val -198984"/>
              <a:gd name="adj2" fmla="val 983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</p:cNvCxnSpPr>
          <p:nvPr/>
        </p:nvCxnSpPr>
        <p:spPr>
          <a:xfrm rot="16200000" flipV="1">
            <a:off x="7252963" y="1970465"/>
            <a:ext cx="1873508" cy="1215897"/>
          </a:xfrm>
          <a:prstGeom prst="bentConnector3">
            <a:avLst>
              <a:gd name="adj1" fmla="val 10002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689653" y="351516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7790793" y="3931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4D3F18-74F6-5A18-1492-3A5A77AF7731}"/>
              </a:ext>
            </a:extLst>
          </p:cNvPr>
          <p:cNvCxnSpPr>
            <a:cxnSpLocks/>
            <a:stCxn id="1239" idx="2"/>
            <a:endCxn id="112" idx="3"/>
          </p:cNvCxnSpPr>
          <p:nvPr/>
        </p:nvCxnSpPr>
        <p:spPr>
          <a:xfrm flipH="1">
            <a:off x="3232336" y="4039720"/>
            <a:ext cx="4558457" cy="4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2" y="1131589"/>
            <a:ext cx="6024232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016005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708630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134380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069263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912721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205544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149619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070338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736128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979406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979406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978150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319748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110249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109500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735758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736128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7192289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567083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347519" y="152770"/>
            <a:ext cx="2784375" cy="5049148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77570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675913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9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A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59502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36734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292784" y="1012658"/>
            <a:ext cx="2711824" cy="4407901"/>
          </a:xfrm>
          <a:prstGeom prst="bentConnector4">
            <a:avLst>
              <a:gd name="adj1" fmla="val -8430"/>
              <a:gd name="adj2" fmla="val 10518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361780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526286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67817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80026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519734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7761265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7673474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756821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1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121268" y="1344331"/>
            <a:ext cx="905666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103514" y="1344330"/>
            <a:ext cx="1384982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841391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409323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65295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272124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27137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8115366" y="2262614"/>
            <a:ext cx="0" cy="2430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841391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548755" y="-48466"/>
            <a:ext cx="2784375" cy="5451620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77570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781175" y="1285156"/>
            <a:ext cx="3771153" cy="1151081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A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59502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36734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642625" y="662818"/>
            <a:ext cx="2711824" cy="5107582"/>
          </a:xfrm>
          <a:prstGeom prst="bentConnector4">
            <a:avLst>
              <a:gd name="adj1" fmla="val -8430"/>
              <a:gd name="adj2" fmla="val 10447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568051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cxnSp>
        <p:nvCxnSpPr>
          <p:cNvPr id="1158" name="Elbow Connector 1157">
            <a:extLst>
              <a:ext uri="{FF2B5EF4-FFF2-40B4-BE49-F238E27FC236}">
                <a16:creationId xmlns:a16="http://schemas.microsoft.com/office/drawing/2014/main" id="{A8252B4C-14E5-1775-8474-A17F6858190B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472200" y="2150155"/>
            <a:ext cx="591237" cy="14714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463988" y="250565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05519" y="250565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17728" y="2488315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884615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812614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8038355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76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121268" y="1344331"/>
            <a:ext cx="905666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103514" y="1344330"/>
            <a:ext cx="1384982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841391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409323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65295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272124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27137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V="1">
            <a:off x="8115366" y="2208313"/>
            <a:ext cx="0" cy="26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38784" y="2477764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841391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548755" y="-48466"/>
            <a:ext cx="2784375" cy="5451620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038743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781175" y="1285156"/>
            <a:ext cx="3771153" cy="1151081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startJobRun API’s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28378" y="2400063"/>
            <a:ext cx="81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executor’s </a:t>
            </a:r>
          </a:p>
          <a:p>
            <a:pPr algn="ctr"/>
            <a:r>
              <a:rPr lang="en-US" sz="800">
                <a:solidFill>
                  <a:schemeClr val="tx2"/>
                </a:solidFill>
              </a:rPr>
              <a:t>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05436" y="368045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964997" y="309148"/>
            <a:ext cx="2035781" cy="5138880"/>
          </a:xfrm>
          <a:prstGeom prst="bentConnector4">
            <a:avLst>
              <a:gd name="adj1" fmla="val -33264"/>
              <a:gd name="adj2" fmla="val 10444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606757" y="4560468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spark-submit Configs</a:t>
            </a:r>
          </a:p>
        </p:txBody>
      </p:sp>
      <p:cxnSp>
        <p:nvCxnSpPr>
          <p:cNvPr id="1158" name="Elbow Connector 1157">
            <a:extLst>
              <a:ext uri="{FF2B5EF4-FFF2-40B4-BE49-F238E27FC236}">
                <a16:creationId xmlns:a16="http://schemas.microsoft.com/office/drawing/2014/main" id="{A8252B4C-14E5-1775-8474-A17F6858190B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441718" y="2181296"/>
            <a:ext cx="652860" cy="14648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463988" y="25707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05519" y="25707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17728" y="255345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722999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57232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80651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910728" y="1840320"/>
            <a:ext cx="20465" cy="24477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237950" y="2966599"/>
            <a:ext cx="0" cy="101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4233935" y="3017225"/>
            <a:ext cx="1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9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703637"/>
            <a:ext cx="183405" cy="119306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04922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38950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2"/>
            <a:endCxn id="1470" idx="0"/>
          </p:cNvCxnSpPr>
          <p:nvPr/>
        </p:nvCxnSpPr>
        <p:spPr>
          <a:xfrm rot="5400000">
            <a:off x="574304" y="793600"/>
            <a:ext cx="1953632" cy="2146613"/>
          </a:xfrm>
          <a:prstGeom prst="bentConnector3">
            <a:avLst>
              <a:gd name="adj1" fmla="val 25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129938" y="306856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737298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33" idx="4"/>
          </p:cNvCxnSpPr>
          <p:nvPr/>
        </p:nvCxnSpPr>
        <p:spPr>
          <a:xfrm rot="5400000" flipH="1" flipV="1">
            <a:off x="3998958" y="1214298"/>
            <a:ext cx="328289" cy="3391975"/>
          </a:xfrm>
          <a:prstGeom prst="bentConnector3">
            <a:avLst>
              <a:gd name="adj1" fmla="val 418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589071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675649" y="2740371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90094" y="2753093"/>
            <a:ext cx="0" cy="1148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282082" y="286791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8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96406" y="270626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64106" y="677058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523497" y="563839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02A174C-E4E1-288A-177E-E61E502D4D52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5400000" flipH="1" flipV="1">
            <a:off x="4672893" y="549061"/>
            <a:ext cx="319591" cy="4731147"/>
          </a:xfrm>
          <a:prstGeom prst="bentConnector3">
            <a:avLst>
              <a:gd name="adj1" fmla="val 4331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0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36873</TotalTime>
  <Words>1491</Words>
  <Application>Microsoft Macintosh PowerPoint</Application>
  <PresentationFormat>On-screen Show (16:9)</PresentationFormat>
  <Paragraphs>786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5445</cp:revision>
  <dcterms:created xsi:type="dcterms:W3CDTF">2006-10-05T04:04:58Z</dcterms:created>
  <dcterms:modified xsi:type="dcterms:W3CDTF">2023-08-22T17:06:58Z</dcterms:modified>
</cp:coreProperties>
</file>