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6" r:id="rId2"/>
    <p:sldId id="377" r:id="rId3"/>
    <p:sldId id="370" r:id="rId4"/>
    <p:sldId id="367" r:id="rId5"/>
    <p:sldId id="371" r:id="rId6"/>
    <p:sldId id="374" r:id="rId7"/>
    <p:sldId id="375" r:id="rId8"/>
    <p:sldId id="372" r:id="rId9"/>
    <p:sldId id="37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1463" autoAdjust="0"/>
  </p:normalViewPr>
  <p:slideViewPr>
    <p:cSldViewPr>
      <p:cViewPr>
        <p:scale>
          <a:sx n="192" d="100"/>
          <a:sy n="192" d="100"/>
        </p:scale>
        <p:origin x="904" y="10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7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5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9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5204085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608615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026" idx="3"/>
            <a:endCxn id="1114" idx="0"/>
          </p:cNvCxnSpPr>
          <p:nvPr/>
        </p:nvCxnSpPr>
        <p:spPr>
          <a:xfrm>
            <a:off x="1675270" y="1095343"/>
            <a:ext cx="3019441" cy="2510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4"/>
          </p:cNvCxnSpPr>
          <p:nvPr/>
        </p:nvCxnSpPr>
        <p:spPr>
          <a:xfrm rot="5400000">
            <a:off x="3923109" y="2005090"/>
            <a:ext cx="1375728" cy="1197738"/>
          </a:xfrm>
          <a:prstGeom prst="bentConnector3">
            <a:avLst>
              <a:gd name="adj1" fmla="val 476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132549" y="1854491"/>
            <a:ext cx="0" cy="9332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361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146566" y="1346428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765591" y="471868"/>
            <a:ext cx="822398" cy="3587648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898606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6557003" y="20106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44786" y="1937499"/>
            <a:ext cx="12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&amp; executor config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7184679" y="224384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7292691" y="1854491"/>
            <a:ext cx="0" cy="3893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5101830" y="170007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4492388" y="195365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27732" y="229857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37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5377591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66A91BD-F348-4BC6-3246-6E5ADF1FFECF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4243151" y="994306"/>
            <a:ext cx="822400" cy="2542770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78B56B-38B1-91CA-685C-04B077138F0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39611" y="1854491"/>
            <a:ext cx="0" cy="5012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F29A7F-34EA-D92C-2859-E64435150080}"/>
              </a:ext>
            </a:extLst>
          </p:cNvPr>
          <p:cNvSpPr txBox="1"/>
          <p:nvPr/>
        </p:nvSpPr>
        <p:spPr>
          <a:xfrm>
            <a:off x="5236576" y="2008911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</a:t>
            </a:r>
            <a:r>
              <a:rPr lang="en-US" sz="900">
                <a:solidFill>
                  <a:schemeClr val="tx2"/>
                </a:solidFill>
              </a:rPr>
              <a:t>executor’s config</a:t>
            </a:r>
            <a:endParaRPr lang="en-KR" sz="90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F4C974-C786-B5E7-1FAE-0FBACA76BE2E}"/>
              </a:ext>
            </a:extLst>
          </p:cNvPr>
          <p:cNvSpPr/>
          <p:nvPr/>
        </p:nvSpPr>
        <p:spPr>
          <a:xfrm>
            <a:off x="1651507" y="9933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4E6FC-EC03-814A-EF54-909C6788CA4E}"/>
              </a:ext>
            </a:extLst>
          </p:cNvPr>
          <p:cNvSpPr txBox="1"/>
          <p:nvPr/>
        </p:nvSpPr>
        <p:spPr>
          <a:xfrm>
            <a:off x="1855434" y="1061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C890B1-3DA9-A300-3176-7C83614B2BA1}"/>
              </a:ext>
            </a:extLst>
          </p:cNvPr>
          <p:cNvSpPr/>
          <p:nvPr/>
        </p:nvSpPr>
        <p:spPr>
          <a:xfrm>
            <a:off x="3018038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A13499-9FFE-6A50-6364-299427498268}"/>
              </a:ext>
            </a:extLst>
          </p:cNvPr>
          <p:cNvSpPr/>
          <p:nvPr/>
        </p:nvSpPr>
        <p:spPr>
          <a:xfrm>
            <a:off x="602862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573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233174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670560"/>
            <a:ext cx="6579383" cy="3967075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4"/>
          </p:cNvCxnSpPr>
          <p:nvPr/>
        </p:nvCxnSpPr>
        <p:spPr>
          <a:xfrm rot="5400000">
            <a:off x="3449415" y="2138177"/>
            <a:ext cx="1384912" cy="1309742"/>
          </a:xfrm>
          <a:prstGeom prst="bentConnector3">
            <a:avLst>
              <a:gd name="adj1" fmla="val 459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300381" y="698712"/>
            <a:ext cx="822398" cy="3521322"/>
          </a:xfrm>
          <a:prstGeom prst="bentConnector3">
            <a:avLst>
              <a:gd name="adj1" fmla="val 8638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400233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8126069" y="249155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spark job’s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configs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6113450" y="220641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12665" y="2154137"/>
            <a:ext cx="1253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US" sz="900">
                <a:solidFill>
                  <a:schemeClr val="tx2"/>
                </a:solidFill>
              </a:rPr>
              <a:t>&amp; executor config</a:t>
            </a:r>
          </a:p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72317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83118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078276" y="216334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720802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720802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720802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5" idx="6"/>
            <a:endCxn id="11" idx="0"/>
          </p:cNvCxnSpPr>
          <p:nvPr/>
        </p:nvCxnSpPr>
        <p:spPr>
          <a:xfrm>
            <a:off x="1376150" y="1389525"/>
            <a:ext cx="2878458" cy="1552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846868" y="-274846"/>
            <a:ext cx="1399116" cy="5029025"/>
          </a:xfrm>
          <a:prstGeom prst="bentConnector3">
            <a:avLst>
              <a:gd name="adj1" fmla="val 10789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7952926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6318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3909" y="569354"/>
            <a:ext cx="1419337" cy="1722235"/>
          </a:xfrm>
          <a:prstGeom prst="bentConnector3">
            <a:avLst>
              <a:gd name="adj1" fmla="val 11610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720802"/>
            <a:ext cx="3734257" cy="914601"/>
          </a:xfrm>
          <a:prstGeom prst="bentConnector4">
            <a:avLst>
              <a:gd name="adj1" fmla="val 2595"/>
              <a:gd name="adj2" fmla="val 1249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95" idx="0"/>
            <a:endCxn id="83" idx="0"/>
          </p:cNvCxnSpPr>
          <p:nvPr/>
        </p:nvCxnSpPr>
        <p:spPr>
          <a:xfrm rot="5400000" flipH="1" flipV="1">
            <a:off x="4008268" y="-2328522"/>
            <a:ext cx="207943" cy="6306593"/>
          </a:xfrm>
          <a:prstGeom prst="bentConnector3">
            <a:avLst>
              <a:gd name="adj1" fmla="val 23925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7888522" y="102722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69074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A5DC9BA-46EF-9C63-1FBD-975DC9153CA3}"/>
              </a:ext>
            </a:extLst>
          </p:cNvPr>
          <p:cNvSpPr/>
          <p:nvPr/>
        </p:nvSpPr>
        <p:spPr>
          <a:xfrm>
            <a:off x="6168512" y="1544782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D6C5CB90-A156-DBD0-23EB-99302A39C95D}"/>
              </a:ext>
            </a:extLst>
          </p:cNvPr>
          <p:cNvSpPr/>
          <p:nvPr/>
        </p:nvSpPr>
        <p:spPr>
          <a:xfrm>
            <a:off x="3706463" y="1544782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A4641BF-608B-8C3E-64F0-83A60568A3AE}"/>
              </a:ext>
            </a:extLst>
          </p:cNvPr>
          <p:cNvSpPr/>
          <p:nvPr/>
        </p:nvSpPr>
        <p:spPr>
          <a:xfrm>
            <a:off x="4937488" y="1544782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42C60F-5D30-2B60-0647-20BC2668E86C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rot="5400000" flipH="1" flipV="1">
            <a:off x="3809413" y="1194352"/>
            <a:ext cx="817727" cy="2534714"/>
          </a:xfrm>
          <a:prstGeom prst="bentConnector3">
            <a:avLst>
              <a:gd name="adj1" fmla="val 8654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6E0E0F-363B-C846-8830-821595FBBF52}"/>
              </a:ext>
            </a:extLst>
          </p:cNvPr>
          <p:cNvSpPr txBox="1"/>
          <p:nvPr/>
        </p:nvSpPr>
        <p:spPr>
          <a:xfrm>
            <a:off x="4821294" y="2211170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</a:t>
            </a:r>
            <a:r>
              <a:rPr lang="en-US" sz="900">
                <a:solidFill>
                  <a:schemeClr val="tx2"/>
                </a:solidFill>
              </a:rPr>
              <a:t>executor’s config</a:t>
            </a:r>
            <a:endParaRPr lang="en-KR" sz="900">
              <a:solidFill>
                <a:schemeClr val="tx2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63DDA0-3E45-04DD-5EE4-893211900E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07096" y="2052845"/>
            <a:ext cx="468" cy="4965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4"/>
            <a:endCxn id="124" idx="0"/>
          </p:cNvCxnSpPr>
          <p:nvPr/>
        </p:nvCxnSpPr>
        <p:spPr>
          <a:xfrm rot="5400000">
            <a:off x="4937411" y="-79760"/>
            <a:ext cx="1736118" cy="4382128"/>
          </a:xfrm>
          <a:prstGeom prst="bentConnector3">
            <a:avLst>
              <a:gd name="adj1" fmla="val 886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12FA8E-DFB1-DD08-C1E1-19351D5DCD30}"/>
              </a:ext>
            </a:extLst>
          </p:cNvPr>
          <p:cNvSpPr/>
          <p:nvPr/>
        </p:nvSpPr>
        <p:spPr>
          <a:xfrm>
            <a:off x="1160126" y="128151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F134B5-7C89-9CC7-B510-03896032C668}"/>
              </a:ext>
            </a:extLst>
          </p:cNvPr>
          <p:cNvSpPr txBox="1"/>
          <p:nvPr/>
        </p:nvSpPr>
        <p:spPr>
          <a:xfrm>
            <a:off x="1529965" y="13650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4688730" y="188456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09E6D05-10FF-0647-AFB9-B59950C0ED36}"/>
              </a:ext>
            </a:extLst>
          </p:cNvPr>
          <p:cNvSpPr/>
          <p:nvPr/>
        </p:nvSpPr>
        <p:spPr>
          <a:xfrm>
            <a:off x="850931" y="9287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E0FCD8-7CFB-1B55-0DA7-9AECA0FF7D68}"/>
              </a:ext>
            </a:extLst>
          </p:cNvPr>
          <p:cNvSpPr txBox="1"/>
          <p:nvPr/>
        </p:nvSpPr>
        <p:spPr>
          <a:xfrm>
            <a:off x="321865" y="5687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00B050"/>
                </a:solidFill>
              </a:rPr>
              <a:t>Get spark </a:t>
            </a:r>
          </a:p>
          <a:p>
            <a:pPr algn="ctr"/>
            <a:r>
              <a:rPr lang="en-KR" sz="900">
                <a:solidFill>
                  <a:srgbClr val="00B050"/>
                </a:solidFill>
              </a:rPr>
              <a:t>state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01947E7-E5FD-B924-2B59-F4C801A8D283}"/>
              </a:ext>
            </a:extLst>
          </p:cNvPr>
          <p:cNvSpPr txBox="1"/>
          <p:nvPr/>
        </p:nvSpPr>
        <p:spPr>
          <a:xfrm>
            <a:off x="7369410" y="13803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00B050"/>
                </a:solidFill>
              </a:rPr>
              <a:t>Get spark </a:t>
            </a:r>
          </a:p>
          <a:p>
            <a:pPr algn="ctr"/>
            <a:r>
              <a:rPr lang="en-KR" sz="900">
                <a:solidFill>
                  <a:srgbClr val="00B050"/>
                </a:solidFill>
              </a:rPr>
              <a:t>state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585AAAD-6463-B030-1847-1F4D7F219079}"/>
              </a:ext>
            </a:extLst>
          </p:cNvPr>
          <p:cNvSpPr/>
          <p:nvPr/>
        </p:nvSpPr>
        <p:spPr>
          <a:xfrm>
            <a:off x="3542398" y="2979363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51D8CCC0-C2D8-5BC1-2E89-EAC0A51E205A}"/>
              </a:ext>
            </a:extLst>
          </p:cNvPr>
          <p:cNvSpPr/>
          <p:nvPr/>
        </p:nvSpPr>
        <p:spPr>
          <a:xfrm>
            <a:off x="2591360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DEA94EFC-A826-D0D7-D2DF-628A4E17B213}"/>
              </a:ext>
            </a:extLst>
          </p:cNvPr>
          <p:cNvSpPr/>
          <p:nvPr/>
        </p:nvSpPr>
        <p:spPr>
          <a:xfrm>
            <a:off x="5601771" y="242837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25E64A1-4705-EE3D-C25E-E556B7F723C8}"/>
              </a:ext>
            </a:extLst>
          </p:cNvPr>
          <p:cNvSpPr txBox="1"/>
          <p:nvPr/>
        </p:nvSpPr>
        <p:spPr>
          <a:xfrm>
            <a:off x="4066327" y="3058123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cxnSp>
        <p:nvCxnSpPr>
          <p:cNvPr id="1038" name="Elbow Connector 1037">
            <a:extLst>
              <a:ext uri="{FF2B5EF4-FFF2-40B4-BE49-F238E27FC236}">
                <a16:creationId xmlns:a16="http://schemas.microsoft.com/office/drawing/2014/main" id="{0F340557-EAD8-C8C5-AD1D-0A29BB8D4791}"/>
              </a:ext>
            </a:extLst>
          </p:cNvPr>
          <p:cNvCxnSpPr>
            <a:cxnSpLocks/>
            <a:stCxn id="1050" idx="0"/>
            <a:endCxn id="80" idx="2"/>
          </p:cNvCxnSpPr>
          <p:nvPr/>
        </p:nvCxnSpPr>
        <p:spPr>
          <a:xfrm rot="16200000" flipV="1">
            <a:off x="4956237" y="-532677"/>
            <a:ext cx="1710360" cy="5233444"/>
          </a:xfrm>
          <a:prstGeom prst="bentConnector3">
            <a:avLst>
              <a:gd name="adj1" fmla="val 9312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Elbow Connector 1046">
            <a:extLst>
              <a:ext uri="{FF2B5EF4-FFF2-40B4-BE49-F238E27FC236}">
                <a16:creationId xmlns:a16="http://schemas.microsoft.com/office/drawing/2014/main" id="{EED33780-72DC-BB61-BC61-F7397F75B758}"/>
              </a:ext>
            </a:extLst>
          </p:cNvPr>
          <p:cNvCxnSpPr>
            <a:cxnSpLocks/>
            <a:stCxn id="1050" idx="0"/>
            <a:endCxn id="81" idx="2"/>
          </p:cNvCxnSpPr>
          <p:nvPr/>
        </p:nvCxnSpPr>
        <p:spPr>
          <a:xfrm rot="16200000" flipV="1">
            <a:off x="5916218" y="427304"/>
            <a:ext cx="1710360" cy="3313482"/>
          </a:xfrm>
          <a:prstGeom prst="bentConnector3">
            <a:avLst>
              <a:gd name="adj1" fmla="val 9312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Oval 1049">
            <a:extLst>
              <a:ext uri="{FF2B5EF4-FFF2-40B4-BE49-F238E27FC236}">
                <a16:creationId xmlns:a16="http://schemas.microsoft.com/office/drawing/2014/main" id="{FB302A2E-ADA9-E051-BDBB-BF74A9887845}"/>
              </a:ext>
            </a:extLst>
          </p:cNvPr>
          <p:cNvSpPr/>
          <p:nvPr/>
        </p:nvSpPr>
        <p:spPr>
          <a:xfrm>
            <a:off x="8320127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72ABE6F-0906-3CB4-289B-F508264FC62D}"/>
              </a:ext>
            </a:extLst>
          </p:cNvPr>
          <p:cNvSpPr txBox="1"/>
          <p:nvPr/>
        </p:nvSpPr>
        <p:spPr>
          <a:xfrm>
            <a:off x="5511768" y="2424218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843377E1-7B8E-7637-4CDB-736E5592ADD4}"/>
              </a:ext>
            </a:extLst>
          </p:cNvPr>
          <p:cNvSpPr txBox="1"/>
          <p:nvPr/>
        </p:nvSpPr>
        <p:spPr>
          <a:xfrm>
            <a:off x="7200290" y="2485387"/>
            <a:ext cx="92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</p:spTree>
    <p:extLst>
      <p:ext uri="{BB962C8B-B14F-4D97-AF65-F5344CB8AC3E}">
        <p14:creationId xmlns:p14="http://schemas.microsoft.com/office/powerpoint/2010/main" val="28658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5204085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608615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059449" y="-288835"/>
            <a:ext cx="251085" cy="301944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728458" y="2221764"/>
            <a:ext cx="1333526" cy="598980"/>
          </a:xfrm>
          <a:prstGeom prst="bentConnector3">
            <a:avLst>
              <a:gd name="adj1" fmla="val 464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146566" y="1346428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765591" y="471868"/>
            <a:ext cx="822398" cy="3587648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898606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6557003" y="19726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44786" y="1937499"/>
            <a:ext cx="12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&amp; executor Config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7184679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7292691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108866" y="38473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event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4670444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5377591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66A91BD-F348-4BC6-3246-6E5ADF1FFECF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4243151" y="994306"/>
            <a:ext cx="822400" cy="2542770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78B56B-38B1-91CA-685C-04B077138F0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39611" y="1854491"/>
            <a:ext cx="0" cy="50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F29A7F-34EA-D92C-2859-E64435150080}"/>
              </a:ext>
            </a:extLst>
          </p:cNvPr>
          <p:cNvSpPr txBox="1"/>
          <p:nvPr/>
        </p:nvSpPr>
        <p:spPr>
          <a:xfrm>
            <a:off x="5440393" y="1953650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4A3C3-667A-B9E0-E431-903F46171542}"/>
              </a:ext>
            </a:extLst>
          </p:cNvPr>
          <p:cNvSpPr txBox="1"/>
          <p:nvPr/>
        </p:nvSpPr>
        <p:spPr>
          <a:xfrm>
            <a:off x="6112339" y="4055401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executor’s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EB0C5E-CFD5-5FFE-B0FC-79CDE1E81B79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3824712" y="2057035"/>
            <a:ext cx="633100" cy="39966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C8AB65F-D112-65C0-8180-C05FF6255A14}"/>
              </a:ext>
            </a:extLst>
          </p:cNvPr>
          <p:cNvSpPr/>
          <p:nvPr/>
        </p:nvSpPr>
        <p:spPr>
          <a:xfrm>
            <a:off x="6029578" y="363572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5400000" flipH="1" flipV="1">
            <a:off x="3241895" y="2339874"/>
            <a:ext cx="1299742" cy="725684"/>
          </a:xfrm>
          <a:prstGeom prst="bentConnector3">
            <a:avLst>
              <a:gd name="adj1" fmla="val 472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300381" y="698712"/>
            <a:ext cx="822398" cy="3521322"/>
          </a:xfrm>
          <a:prstGeom prst="bentConnector3">
            <a:avLst>
              <a:gd name="adj1" fmla="val 856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400233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6085550" y="21754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12665" y="2154137"/>
            <a:ext cx="1253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US" sz="900">
                <a:solidFill>
                  <a:schemeClr val="tx2"/>
                </a:solidFill>
              </a:rPr>
              <a:t>&amp; executor Config</a:t>
            </a:r>
          </a:p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72317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83118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76819" y="40410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event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218324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11" idx="0"/>
            <a:endCxn id="25" idx="3"/>
          </p:cNvCxnSpPr>
          <p:nvPr/>
        </p:nvCxnSpPr>
        <p:spPr>
          <a:xfrm rot="16200000" flipV="1">
            <a:off x="2680278" y="-29549"/>
            <a:ext cx="137276" cy="30113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76402" y="42257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510860" y="5944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 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A5DC9BA-46EF-9C63-1FBD-975DC9153CA3}"/>
              </a:ext>
            </a:extLst>
          </p:cNvPr>
          <p:cNvSpPr/>
          <p:nvPr/>
        </p:nvSpPr>
        <p:spPr>
          <a:xfrm>
            <a:off x="6168512" y="1544782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D6C5CB90-A156-DBD0-23EB-99302A39C95D}"/>
              </a:ext>
            </a:extLst>
          </p:cNvPr>
          <p:cNvSpPr/>
          <p:nvPr/>
        </p:nvSpPr>
        <p:spPr>
          <a:xfrm>
            <a:off x="3706463" y="1544782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A4641BF-608B-8C3E-64F0-83A60568A3AE}"/>
              </a:ext>
            </a:extLst>
          </p:cNvPr>
          <p:cNvSpPr/>
          <p:nvPr/>
        </p:nvSpPr>
        <p:spPr>
          <a:xfrm>
            <a:off x="4937488" y="1544782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42C60F-5D30-2B60-0647-20BC2668E86C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rot="5400000" flipH="1" flipV="1">
            <a:off x="3809413" y="1194352"/>
            <a:ext cx="817727" cy="2534714"/>
          </a:xfrm>
          <a:prstGeom prst="bentConnector3">
            <a:avLst>
              <a:gd name="adj1" fmla="val 865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6E0E0F-363B-C846-8830-821595FBBF52}"/>
              </a:ext>
            </a:extLst>
          </p:cNvPr>
          <p:cNvSpPr txBox="1"/>
          <p:nvPr/>
        </p:nvSpPr>
        <p:spPr>
          <a:xfrm>
            <a:off x="5010238" y="2156751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63DDA0-3E45-04DD-5EE4-893211900E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07096" y="2052845"/>
            <a:ext cx="46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5BCA1D-3E78-F2B2-7A4F-D97ADE955E96}"/>
              </a:ext>
            </a:extLst>
          </p:cNvPr>
          <p:cNvSpPr txBox="1"/>
          <p:nvPr/>
        </p:nvSpPr>
        <p:spPr>
          <a:xfrm>
            <a:off x="6163565" y="4587995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executor’s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35E022D-5BFB-5976-1E2B-5C86F4268402}"/>
              </a:ext>
            </a:extLst>
          </p:cNvPr>
          <p:cNvCxnSpPr>
            <a:cxnSpLocks/>
            <a:stCxn id="18" idx="4"/>
          </p:cNvCxnSpPr>
          <p:nvPr/>
        </p:nvCxnSpPr>
        <p:spPr>
          <a:xfrm rot="5400000">
            <a:off x="4147257" y="1607275"/>
            <a:ext cx="513691" cy="540039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FA7CF2-F133-A447-4ADE-82ECB3D8D15C}"/>
              </a:ext>
            </a:extLst>
          </p:cNvPr>
          <p:cNvSpPr/>
          <p:nvPr/>
        </p:nvSpPr>
        <p:spPr>
          <a:xfrm>
            <a:off x="6996286" y="3834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7795204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7362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191601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219607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934365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818489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39439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348964" y="-459868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60246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>
            <a:off x="3131840" y="1853179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669966"/>
          </a:xfrm>
          <a:prstGeom prst="bentConnector3">
            <a:avLst>
              <a:gd name="adj1" fmla="val 48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518820"/>
            <a:ext cx="795687" cy="343919"/>
          </a:xfrm>
          <a:prstGeom prst="bentConnector3">
            <a:avLst>
              <a:gd name="adj1" fmla="val 440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060872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846558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812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5881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21624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4108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294602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</p:spTree>
    <p:extLst>
      <p:ext uri="{BB962C8B-B14F-4D97-AF65-F5344CB8AC3E}">
        <p14:creationId xmlns:p14="http://schemas.microsoft.com/office/powerpoint/2010/main" val="266586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38975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>
            <a:off x="2699793" y="2046860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254553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2040239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39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2731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1139" y="699562"/>
            <a:ext cx="1424877" cy="1722235"/>
          </a:xfrm>
          <a:prstGeom prst="bentConnector3">
            <a:avLst>
              <a:gd name="adj1" fmla="val 1160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</p:spTree>
    <p:extLst>
      <p:ext uri="{BB962C8B-B14F-4D97-AF65-F5344CB8AC3E}">
        <p14:creationId xmlns:p14="http://schemas.microsoft.com/office/powerpoint/2010/main" val="21824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35118</TotalTime>
  <Words>1115</Words>
  <Application>Microsoft Macintosh PowerPoint</Application>
  <PresentationFormat>On-screen Show (16:9)</PresentationFormat>
  <Paragraphs>552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4963</cp:revision>
  <dcterms:created xsi:type="dcterms:W3CDTF">2006-10-05T04:04:58Z</dcterms:created>
  <dcterms:modified xsi:type="dcterms:W3CDTF">2023-08-22T15:54:56Z</dcterms:modified>
</cp:coreProperties>
</file>