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28" r:id="rId2"/>
    <p:sldId id="429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7354" autoAdjust="0"/>
  </p:normalViewPr>
  <p:slideViewPr>
    <p:cSldViewPr>
      <p:cViewPr varScale="1">
        <p:scale>
          <a:sx n="187" d="100"/>
          <a:sy n="187" d="100"/>
        </p:scale>
        <p:origin x="3738" y="16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20862A5-CAC1-40EF-A0A8-D683C031C3F1}"/>
              </a:ext>
            </a:extLst>
          </p:cNvPr>
          <p:cNvSpPr/>
          <p:nvPr/>
        </p:nvSpPr>
        <p:spPr>
          <a:xfrm>
            <a:off x="3726476" y="3551573"/>
            <a:ext cx="1670746" cy="1036401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Custom Validating Admission Controller A</a:t>
            </a:r>
            <a:endParaRPr lang="ko-KR" altLang="en-US" sz="1000" b="1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A5945B9-8EC7-4178-ACCC-41ACA2FCD2E9}"/>
              </a:ext>
            </a:extLst>
          </p:cNvPr>
          <p:cNvSpPr/>
          <p:nvPr/>
        </p:nvSpPr>
        <p:spPr>
          <a:xfrm>
            <a:off x="1492282" y="3551573"/>
            <a:ext cx="2091603" cy="1036401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Custom Mutating </a:t>
            </a:r>
          </a:p>
          <a:p>
            <a:pPr algn="ctr"/>
            <a:r>
              <a:rPr lang="en-US" altLang="ko-KR" sz="1000" b="1"/>
              <a:t>Admission Controller A</a:t>
            </a:r>
            <a:endParaRPr lang="ko-KR" altLang="en-US" sz="1000" b="1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CFC00D7-1993-4444-8F55-B1866800EBFD}"/>
              </a:ext>
            </a:extLst>
          </p:cNvPr>
          <p:cNvSpPr/>
          <p:nvPr/>
        </p:nvSpPr>
        <p:spPr>
          <a:xfrm>
            <a:off x="1691680" y="699542"/>
            <a:ext cx="5334147" cy="2592273"/>
          </a:xfrm>
          <a:prstGeom prst="roundRect">
            <a:avLst>
              <a:gd name="adj" fmla="val 32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b="1"/>
              <a:t>Kubernetes</a:t>
            </a:r>
            <a:r>
              <a:rPr lang="ko-KR" altLang="en-US" sz="1000" b="1"/>
              <a:t> </a:t>
            </a:r>
            <a:r>
              <a:rPr lang="en-US" altLang="ko-KR" sz="1000" b="1"/>
              <a:t>API Server</a:t>
            </a:r>
            <a:endParaRPr lang="ko-KR" altLang="en-US" sz="1000" b="1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4EBF8C7-E564-4B1E-ADB4-4724E601D094}"/>
              </a:ext>
            </a:extLst>
          </p:cNvPr>
          <p:cNvSpPr/>
          <p:nvPr/>
        </p:nvSpPr>
        <p:spPr>
          <a:xfrm>
            <a:off x="1754153" y="987563"/>
            <a:ext cx="1123670" cy="504056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API (HTTP) Handler</a:t>
            </a:r>
            <a:endParaRPr lang="ko-KR" altLang="en-US" sz="10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ADE6E76-2A69-4D59-AF5A-F8CF585C5697}"/>
              </a:ext>
            </a:extLst>
          </p:cNvPr>
          <p:cNvSpPr/>
          <p:nvPr/>
        </p:nvSpPr>
        <p:spPr>
          <a:xfrm>
            <a:off x="1754153" y="1707654"/>
            <a:ext cx="1123670" cy="504056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 /</a:t>
            </a:r>
            <a:r>
              <a:rPr lang="ko-KR" altLang="en-US" sz="1000"/>
              <a:t> </a:t>
            </a:r>
            <a:r>
              <a:rPr lang="en-US" altLang="ko-KR" sz="1000"/>
              <a:t>Authorization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6F1C4CA-B773-4884-8C60-6691A02CC7AB}"/>
              </a:ext>
            </a:extLst>
          </p:cNvPr>
          <p:cNvSpPr/>
          <p:nvPr/>
        </p:nvSpPr>
        <p:spPr>
          <a:xfrm>
            <a:off x="3116730" y="987563"/>
            <a:ext cx="1123670" cy="504056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Mutating</a:t>
            </a:r>
          </a:p>
          <a:p>
            <a:pPr algn="ctr"/>
            <a:r>
              <a:rPr lang="en-US" altLang="ko-KR" sz="1000" b="1"/>
              <a:t>Admission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5DCDF3C-138D-49C9-828F-AEC50D26F164}"/>
              </a:ext>
            </a:extLst>
          </p:cNvPr>
          <p:cNvSpPr/>
          <p:nvPr/>
        </p:nvSpPr>
        <p:spPr>
          <a:xfrm>
            <a:off x="4477254" y="987563"/>
            <a:ext cx="1123670" cy="504056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Object</a:t>
            </a:r>
          </a:p>
          <a:p>
            <a:pPr algn="ctr"/>
            <a:r>
              <a:rPr lang="en-US" altLang="ko-KR" sz="1000"/>
              <a:t>Schema</a:t>
            </a:r>
          </a:p>
          <a:p>
            <a:pPr algn="ctr"/>
            <a:r>
              <a:rPr lang="en-US" altLang="ko-KR" sz="1000"/>
              <a:t>Validation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3093F3C-820A-42F6-815F-989DF6901B58}"/>
              </a:ext>
            </a:extLst>
          </p:cNvPr>
          <p:cNvSpPr/>
          <p:nvPr/>
        </p:nvSpPr>
        <p:spPr>
          <a:xfrm>
            <a:off x="5837778" y="987563"/>
            <a:ext cx="1123670" cy="504056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Validating</a:t>
            </a:r>
          </a:p>
          <a:p>
            <a:pPr algn="ctr"/>
            <a:r>
              <a:rPr lang="en-US" altLang="ko-KR" sz="1000" b="1"/>
              <a:t>Admission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8EAEED4-7931-4645-BDD0-CA0D762E74EB}"/>
              </a:ext>
            </a:extLst>
          </p:cNvPr>
          <p:cNvSpPr/>
          <p:nvPr/>
        </p:nvSpPr>
        <p:spPr>
          <a:xfrm>
            <a:off x="7198302" y="987563"/>
            <a:ext cx="1123670" cy="504056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etcd Server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9EB87B0-EB42-4775-97C6-B22F2068278A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>
            <a:off x="2315988" y="1491619"/>
            <a:ext cx="0" cy="21603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1B2B8AC-9B63-4A8F-97BD-C5E7C1B16C74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877823" y="1239591"/>
            <a:ext cx="238907" cy="72009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DA52327-A43A-4486-8188-9DAF932F7D17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4240400" y="1239591"/>
            <a:ext cx="23685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201DC7B-0F03-4320-A440-161E8654BEFA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5600924" y="1239591"/>
            <a:ext cx="23685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1D9D7AF-0DD3-468D-8420-BF1CE1ED9A5A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6961448" y="1239591"/>
            <a:ext cx="23685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E3957D9-0282-45A4-853C-2E408CA48019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039483" y="1239591"/>
            <a:ext cx="71467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1F4A781-A844-43FF-94E1-80C598E73182}"/>
              </a:ext>
            </a:extLst>
          </p:cNvPr>
          <p:cNvSpPr txBox="1"/>
          <p:nvPr/>
        </p:nvSpPr>
        <p:spPr>
          <a:xfrm>
            <a:off x="1039483" y="808704"/>
            <a:ext cx="6976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API</a:t>
            </a:r>
          </a:p>
          <a:p>
            <a:pPr algn="ctr"/>
            <a:r>
              <a:rPr lang="en-US" altLang="ko-KR" sz="1100"/>
              <a:t>Request</a:t>
            </a:r>
            <a:endParaRPr lang="ko-KR" altLang="en-US" sz="11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F7A91B0-8B9C-496A-8239-B51C0AC8A98B}"/>
              </a:ext>
            </a:extLst>
          </p:cNvPr>
          <p:cNvSpPr/>
          <p:nvPr/>
        </p:nvSpPr>
        <p:spPr>
          <a:xfrm>
            <a:off x="1636871" y="3673421"/>
            <a:ext cx="812754" cy="504056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Webhook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50CF1160-155F-44BF-9676-259F54CC6A45}"/>
              </a:ext>
            </a:extLst>
          </p:cNvPr>
          <p:cNvSpPr/>
          <p:nvPr/>
        </p:nvSpPr>
        <p:spPr>
          <a:xfrm>
            <a:off x="2593641" y="3673421"/>
            <a:ext cx="812754" cy="504056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Webhook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504AD98-B57A-4786-ADD8-37D7F283D7CB}"/>
              </a:ext>
            </a:extLst>
          </p:cNvPr>
          <p:cNvSpPr/>
          <p:nvPr/>
        </p:nvSpPr>
        <p:spPr>
          <a:xfrm>
            <a:off x="4155472" y="3673421"/>
            <a:ext cx="812754" cy="504056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Webhook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49015AD3-012E-4E51-A2F0-CE370DED3411}"/>
              </a:ext>
            </a:extLst>
          </p:cNvPr>
          <p:cNvCxnSpPr>
            <a:cxnSpLocks/>
            <a:stCxn id="41" idx="0"/>
            <a:endCxn id="24" idx="2"/>
          </p:cNvCxnSpPr>
          <p:nvPr/>
        </p:nvCxnSpPr>
        <p:spPr>
          <a:xfrm flipH="1" flipV="1">
            <a:off x="3678565" y="1491619"/>
            <a:ext cx="1360523" cy="2165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AB5C4EC-6084-4C09-8480-C6CA844DC081}"/>
              </a:ext>
            </a:extLst>
          </p:cNvPr>
          <p:cNvSpPr/>
          <p:nvPr/>
        </p:nvSpPr>
        <p:spPr>
          <a:xfrm>
            <a:off x="3116730" y="1708174"/>
            <a:ext cx="3844716" cy="288032"/>
          </a:xfrm>
          <a:prstGeom prst="roundRect">
            <a:avLst>
              <a:gd name="adj" fmla="val 136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Compiled-in Admission Controller / Mutating &amp; Validating</a:t>
            </a:r>
            <a:endParaRPr lang="ko-KR" altLang="en-US" sz="10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90813C2-331C-42A9-A1ED-5C497500ACE1}"/>
              </a:ext>
            </a:extLst>
          </p:cNvPr>
          <p:cNvSpPr/>
          <p:nvPr/>
        </p:nvSpPr>
        <p:spPr>
          <a:xfrm>
            <a:off x="3114887" y="2140731"/>
            <a:ext cx="1805068" cy="1006032"/>
          </a:xfrm>
          <a:prstGeom prst="roundRect">
            <a:avLst>
              <a:gd name="adj" fmla="val 66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/>
              <a:t>Compiled-in Admission Controller / Mutating</a:t>
            </a:r>
            <a:endParaRPr lang="ko-KR" altLang="en-US" sz="100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A52F04B-5F57-4421-81CA-82ADC1D2035E}"/>
              </a:ext>
            </a:extLst>
          </p:cNvPr>
          <p:cNvSpPr/>
          <p:nvPr/>
        </p:nvSpPr>
        <p:spPr>
          <a:xfrm>
            <a:off x="5151762" y="2140731"/>
            <a:ext cx="1809062" cy="1006032"/>
          </a:xfrm>
          <a:prstGeom prst="roundRect">
            <a:avLst>
              <a:gd name="adj" fmla="val 60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/>
              <a:t>Compiled-in Admission Controller / Validating</a:t>
            </a:r>
            <a:endParaRPr lang="ko-KR" altLang="en-US" sz="100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58AAF0B-E6F1-4F39-A6F0-567D1B1411D6}"/>
              </a:ext>
            </a:extLst>
          </p:cNvPr>
          <p:cNvCxnSpPr>
            <a:cxnSpLocks/>
            <a:stCxn id="44" idx="0"/>
            <a:endCxn id="24" idx="2"/>
          </p:cNvCxnSpPr>
          <p:nvPr/>
        </p:nvCxnSpPr>
        <p:spPr>
          <a:xfrm flipH="1" flipV="1">
            <a:off x="3678565" y="1491619"/>
            <a:ext cx="338856" cy="64911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58B281C-F3DC-4297-AB70-C26759024239}"/>
              </a:ext>
            </a:extLst>
          </p:cNvPr>
          <p:cNvSpPr/>
          <p:nvPr/>
        </p:nvSpPr>
        <p:spPr>
          <a:xfrm>
            <a:off x="3258063" y="2610567"/>
            <a:ext cx="1530047" cy="431009"/>
          </a:xfrm>
          <a:prstGeom prst="roundRect">
            <a:avLst>
              <a:gd name="adj" fmla="val 99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MutatingAdmission</a:t>
            </a:r>
          </a:p>
          <a:p>
            <a:pPr algn="ctr"/>
            <a:r>
              <a:rPr lang="en-US" altLang="ko-KR" sz="1000" b="1"/>
              <a:t>Webhook</a:t>
            </a:r>
            <a:endParaRPr lang="ko-KR" altLang="en-US" sz="1000" b="1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727E023-0DB3-4B64-A358-8B7A5E7E93AE}"/>
              </a:ext>
            </a:extLst>
          </p:cNvPr>
          <p:cNvSpPr/>
          <p:nvPr/>
        </p:nvSpPr>
        <p:spPr>
          <a:xfrm>
            <a:off x="5291269" y="2610640"/>
            <a:ext cx="1530047" cy="431009"/>
          </a:xfrm>
          <a:prstGeom prst="roundRect">
            <a:avLst>
              <a:gd name="adj" fmla="val 99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ValidatingAdmission</a:t>
            </a:r>
          </a:p>
          <a:p>
            <a:pPr algn="ctr"/>
            <a:r>
              <a:rPr lang="en-US" altLang="ko-KR" sz="1000" b="1"/>
              <a:t>Webhook</a:t>
            </a:r>
            <a:endParaRPr lang="ko-KR" altLang="en-US" sz="1000" b="1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67E411C3-E1E9-40B5-8CC8-5CF65AFC9219}"/>
              </a:ext>
            </a:extLst>
          </p:cNvPr>
          <p:cNvSpPr/>
          <p:nvPr/>
        </p:nvSpPr>
        <p:spPr>
          <a:xfrm>
            <a:off x="5539813" y="3551573"/>
            <a:ext cx="1670746" cy="1036401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Custom Validating Admission Controller B</a:t>
            </a:r>
            <a:endParaRPr lang="ko-KR" altLang="en-US" sz="1000" b="1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34797D23-C5B4-4CAA-BC1A-CA7E94A48E1F}"/>
              </a:ext>
            </a:extLst>
          </p:cNvPr>
          <p:cNvSpPr/>
          <p:nvPr/>
        </p:nvSpPr>
        <p:spPr>
          <a:xfrm>
            <a:off x="5968809" y="3673421"/>
            <a:ext cx="812754" cy="504056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Webhook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E009037-6FDB-4114-8ADF-E7C6C562E389}"/>
              </a:ext>
            </a:extLst>
          </p:cNvPr>
          <p:cNvCxnSpPr>
            <a:cxnSpLocks/>
            <a:stCxn id="54" idx="0"/>
            <a:endCxn id="61" idx="2"/>
          </p:cNvCxnSpPr>
          <p:nvPr/>
        </p:nvCxnSpPr>
        <p:spPr>
          <a:xfrm flipV="1">
            <a:off x="2043248" y="3041576"/>
            <a:ext cx="1979839" cy="63184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CF22406-0980-413E-80B0-E7BF2307811F}"/>
              </a:ext>
            </a:extLst>
          </p:cNvPr>
          <p:cNvCxnSpPr>
            <a:cxnSpLocks/>
            <a:stCxn id="56" idx="0"/>
            <a:endCxn id="61" idx="2"/>
          </p:cNvCxnSpPr>
          <p:nvPr/>
        </p:nvCxnSpPr>
        <p:spPr>
          <a:xfrm flipV="1">
            <a:off x="3000018" y="3041576"/>
            <a:ext cx="1023069" cy="63184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60F5D74-7976-4865-882D-619C0E3E6318}"/>
              </a:ext>
            </a:extLst>
          </p:cNvPr>
          <p:cNvCxnSpPr>
            <a:cxnSpLocks/>
            <a:stCxn id="60" idx="0"/>
            <a:endCxn id="63" idx="2"/>
          </p:cNvCxnSpPr>
          <p:nvPr/>
        </p:nvCxnSpPr>
        <p:spPr>
          <a:xfrm flipV="1">
            <a:off x="4561849" y="3041649"/>
            <a:ext cx="1494444" cy="63177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69A4638F-B059-4A92-9BFB-9EBC9D2C182F}"/>
              </a:ext>
            </a:extLst>
          </p:cNvPr>
          <p:cNvCxnSpPr>
            <a:cxnSpLocks/>
            <a:stCxn id="74" idx="0"/>
            <a:endCxn id="63" idx="2"/>
          </p:cNvCxnSpPr>
          <p:nvPr/>
        </p:nvCxnSpPr>
        <p:spPr>
          <a:xfrm flipH="1" flipV="1">
            <a:off x="6056293" y="3041649"/>
            <a:ext cx="318893" cy="63177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278A2703-2D14-4105-AED3-2BB424F18882}"/>
              </a:ext>
            </a:extLst>
          </p:cNvPr>
          <p:cNvCxnSpPr>
            <a:cxnSpLocks/>
            <a:stCxn id="49" idx="0"/>
            <a:endCxn id="26" idx="2"/>
          </p:cNvCxnSpPr>
          <p:nvPr/>
        </p:nvCxnSpPr>
        <p:spPr>
          <a:xfrm flipV="1">
            <a:off x="6056293" y="1491619"/>
            <a:ext cx="343320" cy="64911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52D38C0-049E-492C-9414-A0C842298EC5}"/>
              </a:ext>
            </a:extLst>
          </p:cNvPr>
          <p:cNvCxnSpPr>
            <a:cxnSpLocks/>
            <a:stCxn id="41" idx="0"/>
            <a:endCxn id="26" idx="2"/>
          </p:cNvCxnSpPr>
          <p:nvPr/>
        </p:nvCxnSpPr>
        <p:spPr>
          <a:xfrm flipV="1">
            <a:off x="5039088" y="1491619"/>
            <a:ext cx="1360525" cy="2165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0C31B9F-15E6-415B-8E99-3B42D18B07E3}"/>
              </a:ext>
            </a:extLst>
          </p:cNvPr>
          <p:cNvSpPr txBox="1"/>
          <p:nvPr/>
        </p:nvSpPr>
        <p:spPr>
          <a:xfrm>
            <a:off x="2868118" y="3293604"/>
            <a:ext cx="5517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/>
              <a:t>Serial</a:t>
            </a:r>
            <a:endParaRPr lang="ko-KR" altLang="en-US" sz="1100" b="1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72F8A6E-30AE-4084-A194-74167C356EFD}"/>
              </a:ext>
            </a:extLst>
          </p:cNvPr>
          <p:cNvSpPr txBox="1"/>
          <p:nvPr/>
        </p:nvSpPr>
        <p:spPr>
          <a:xfrm>
            <a:off x="5508104" y="3291830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/>
              <a:t>Parallel</a:t>
            </a:r>
            <a:endParaRPr lang="ko-KR" altLang="en-US" sz="11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8C63E1-EE60-434D-AD66-79D5C7609EFC}"/>
              </a:ext>
            </a:extLst>
          </p:cNvPr>
          <p:cNvSpPr txBox="1"/>
          <p:nvPr/>
        </p:nvSpPr>
        <p:spPr>
          <a:xfrm>
            <a:off x="3707904" y="1491630"/>
            <a:ext cx="5517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/>
              <a:t>Serial</a:t>
            </a:r>
            <a:endParaRPr lang="ko-KR" altLang="en-US" sz="11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E569E4-2EDD-4B65-92BA-35F472F550C3}"/>
              </a:ext>
            </a:extLst>
          </p:cNvPr>
          <p:cNvSpPr txBox="1"/>
          <p:nvPr/>
        </p:nvSpPr>
        <p:spPr>
          <a:xfrm>
            <a:off x="5782817" y="1491630"/>
            <a:ext cx="5517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/>
              <a:t>Serial</a:t>
            </a:r>
            <a:endParaRPr lang="ko-KR" altLang="en-US" sz="1100" b="1"/>
          </a:p>
        </p:txBody>
      </p:sp>
    </p:spTree>
    <p:extLst>
      <p:ext uri="{BB962C8B-B14F-4D97-AF65-F5344CB8AC3E}">
        <p14:creationId xmlns:p14="http://schemas.microsoft.com/office/powerpoint/2010/main" val="324081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4EBF8C7-E564-4B1E-ADB4-4724E601D094}"/>
              </a:ext>
            </a:extLst>
          </p:cNvPr>
          <p:cNvSpPr/>
          <p:nvPr/>
        </p:nvSpPr>
        <p:spPr>
          <a:xfrm>
            <a:off x="966190" y="987574"/>
            <a:ext cx="1123670" cy="504056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API (HTTP) Handler</a:t>
            </a:r>
            <a:endParaRPr lang="ko-KR" altLang="en-US" sz="10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ADE6E76-2A69-4D59-AF5A-F8CF585C5697}"/>
              </a:ext>
            </a:extLst>
          </p:cNvPr>
          <p:cNvSpPr/>
          <p:nvPr/>
        </p:nvSpPr>
        <p:spPr>
          <a:xfrm>
            <a:off x="2326714" y="987574"/>
            <a:ext cx="1123670" cy="504056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 /</a:t>
            </a:r>
            <a:r>
              <a:rPr lang="ko-KR" altLang="en-US" sz="1000"/>
              <a:t> </a:t>
            </a:r>
            <a:r>
              <a:rPr lang="en-US" altLang="ko-KR" sz="1000"/>
              <a:t>Authorization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6F1C4CA-B773-4884-8C60-6691A02CC7AB}"/>
              </a:ext>
            </a:extLst>
          </p:cNvPr>
          <p:cNvSpPr/>
          <p:nvPr/>
        </p:nvSpPr>
        <p:spPr>
          <a:xfrm>
            <a:off x="3687238" y="987574"/>
            <a:ext cx="1123670" cy="504056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Mutating</a:t>
            </a:r>
          </a:p>
          <a:p>
            <a:pPr algn="ctr"/>
            <a:r>
              <a:rPr lang="en-US" altLang="ko-KR" sz="1000"/>
              <a:t>Admission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5DCDF3C-138D-49C9-828F-AEC50D26F164}"/>
              </a:ext>
            </a:extLst>
          </p:cNvPr>
          <p:cNvSpPr/>
          <p:nvPr/>
        </p:nvSpPr>
        <p:spPr>
          <a:xfrm>
            <a:off x="5047762" y="987574"/>
            <a:ext cx="1123670" cy="504056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Object</a:t>
            </a:r>
          </a:p>
          <a:p>
            <a:pPr algn="ctr"/>
            <a:r>
              <a:rPr lang="en-US" altLang="ko-KR" sz="1000"/>
              <a:t>Schema</a:t>
            </a:r>
          </a:p>
          <a:p>
            <a:pPr algn="ctr"/>
            <a:r>
              <a:rPr lang="en-US" altLang="ko-KR" sz="1000"/>
              <a:t>Validation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3093F3C-820A-42F6-815F-989DF6901B58}"/>
              </a:ext>
            </a:extLst>
          </p:cNvPr>
          <p:cNvSpPr/>
          <p:nvPr/>
        </p:nvSpPr>
        <p:spPr>
          <a:xfrm>
            <a:off x="6408286" y="987574"/>
            <a:ext cx="1123670" cy="504056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Validating</a:t>
            </a:r>
          </a:p>
          <a:p>
            <a:pPr algn="ctr"/>
            <a:r>
              <a:rPr lang="en-US" altLang="ko-KR" sz="1000"/>
              <a:t>Admission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8EAEED4-7931-4645-BDD0-CA0D762E74EB}"/>
              </a:ext>
            </a:extLst>
          </p:cNvPr>
          <p:cNvSpPr/>
          <p:nvPr/>
        </p:nvSpPr>
        <p:spPr>
          <a:xfrm>
            <a:off x="7768810" y="987574"/>
            <a:ext cx="1123670" cy="504056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Persisted to etcd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9EB87B0-EB42-4775-97C6-B22F2068278A}"/>
              </a:ext>
            </a:extLst>
          </p:cNvPr>
          <p:cNvCxnSpPr>
            <a:cxnSpLocks/>
            <a:stCxn id="3" idx="3"/>
            <a:endCxn id="23" idx="1"/>
          </p:cNvCxnSpPr>
          <p:nvPr/>
        </p:nvCxnSpPr>
        <p:spPr>
          <a:xfrm>
            <a:off x="2089860" y="1239602"/>
            <a:ext cx="23685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1B2B8AC-9B63-4A8F-97BD-C5E7C1B16C74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3450384" y="1239602"/>
            <a:ext cx="23685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DA52327-A43A-4486-8188-9DAF932F7D17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4810908" y="1239602"/>
            <a:ext cx="23685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201DC7B-0F03-4320-A440-161E8654BEFA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6171432" y="1239602"/>
            <a:ext cx="23685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1D9D7AF-0DD3-468D-8420-BF1CE1ED9A5A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7531956" y="1239602"/>
            <a:ext cx="23685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E3957D9-0282-45A4-853C-2E408CA48019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51520" y="1239602"/>
            <a:ext cx="71467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1F4A781-A844-43FF-94E1-80C598E73182}"/>
              </a:ext>
            </a:extLst>
          </p:cNvPr>
          <p:cNvSpPr txBox="1"/>
          <p:nvPr/>
        </p:nvSpPr>
        <p:spPr>
          <a:xfrm>
            <a:off x="251520" y="808715"/>
            <a:ext cx="6976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API</a:t>
            </a:r>
          </a:p>
          <a:p>
            <a:pPr algn="ctr"/>
            <a:r>
              <a:rPr lang="en-US" altLang="ko-KR" sz="1100"/>
              <a:t>Request</a:t>
            </a:r>
            <a:endParaRPr lang="ko-KR" altLang="en-US" sz="11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F7A91B0-8B9C-496A-8239-B51C0AC8A98B}"/>
              </a:ext>
            </a:extLst>
          </p:cNvPr>
          <p:cNvSpPr/>
          <p:nvPr/>
        </p:nvSpPr>
        <p:spPr>
          <a:xfrm>
            <a:off x="3275856" y="2211710"/>
            <a:ext cx="812754" cy="504056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Webhook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50CF1160-155F-44BF-9676-259F54CC6A45}"/>
              </a:ext>
            </a:extLst>
          </p:cNvPr>
          <p:cNvSpPr/>
          <p:nvPr/>
        </p:nvSpPr>
        <p:spPr>
          <a:xfrm>
            <a:off x="4404531" y="2211710"/>
            <a:ext cx="812754" cy="504056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Webhook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504AD98-B57A-4786-ADD8-37D7F283D7CB}"/>
              </a:ext>
            </a:extLst>
          </p:cNvPr>
          <p:cNvSpPr/>
          <p:nvPr/>
        </p:nvSpPr>
        <p:spPr>
          <a:xfrm>
            <a:off x="6001909" y="2211710"/>
            <a:ext cx="812754" cy="504056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Webhook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DE77918F-BE0C-4099-9ECF-6BAB0BFD5D58}"/>
              </a:ext>
            </a:extLst>
          </p:cNvPr>
          <p:cNvSpPr/>
          <p:nvPr/>
        </p:nvSpPr>
        <p:spPr>
          <a:xfrm>
            <a:off x="7130584" y="2211710"/>
            <a:ext cx="812754" cy="504056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Webhook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48D984F0-7E47-4AAE-8852-129C9B2FF830}"/>
              </a:ext>
            </a:extLst>
          </p:cNvPr>
          <p:cNvCxnSpPr>
            <a:cxnSpLocks/>
          </p:cNvCxnSpPr>
          <p:nvPr/>
        </p:nvCxnSpPr>
        <p:spPr>
          <a:xfrm flipH="1">
            <a:off x="3779912" y="1491630"/>
            <a:ext cx="4383" cy="7200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CA255E0-A71A-4D90-8F1D-DAA6795F1690}"/>
              </a:ext>
            </a:extLst>
          </p:cNvPr>
          <p:cNvCxnSpPr>
            <a:cxnSpLocks/>
          </p:cNvCxnSpPr>
          <p:nvPr/>
        </p:nvCxnSpPr>
        <p:spPr>
          <a:xfrm flipH="1">
            <a:off x="4499992" y="1491630"/>
            <a:ext cx="4383" cy="7200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B04B3B5-A72A-4C7C-8EC5-F98298E6598C}"/>
              </a:ext>
            </a:extLst>
          </p:cNvPr>
          <p:cNvCxnSpPr>
            <a:cxnSpLocks/>
          </p:cNvCxnSpPr>
          <p:nvPr/>
        </p:nvCxnSpPr>
        <p:spPr>
          <a:xfrm flipV="1">
            <a:off x="3985236" y="1497335"/>
            <a:ext cx="0" cy="7143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49015AD3-012E-4E51-A2F0-CE370DED3411}"/>
              </a:ext>
            </a:extLst>
          </p:cNvPr>
          <p:cNvCxnSpPr>
            <a:cxnSpLocks/>
          </p:cNvCxnSpPr>
          <p:nvPr/>
        </p:nvCxnSpPr>
        <p:spPr>
          <a:xfrm flipV="1">
            <a:off x="4716016" y="1497335"/>
            <a:ext cx="0" cy="7143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C7AFF3E-487B-4BBD-BCF6-7392937900CC}"/>
              </a:ext>
            </a:extLst>
          </p:cNvPr>
          <p:cNvCxnSpPr>
            <a:cxnSpLocks/>
          </p:cNvCxnSpPr>
          <p:nvPr/>
        </p:nvCxnSpPr>
        <p:spPr>
          <a:xfrm flipH="1">
            <a:off x="6508327" y="1491630"/>
            <a:ext cx="4383" cy="7200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B1D0E7E-ABFB-45ED-9A10-74198D0BFB94}"/>
              </a:ext>
            </a:extLst>
          </p:cNvPr>
          <p:cNvCxnSpPr>
            <a:cxnSpLocks/>
          </p:cNvCxnSpPr>
          <p:nvPr/>
        </p:nvCxnSpPr>
        <p:spPr>
          <a:xfrm flipH="1">
            <a:off x="7228407" y="1491630"/>
            <a:ext cx="4383" cy="7200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84B159B8-FB0D-4333-B6A3-6F7996876E3D}"/>
              </a:ext>
            </a:extLst>
          </p:cNvPr>
          <p:cNvCxnSpPr>
            <a:cxnSpLocks/>
          </p:cNvCxnSpPr>
          <p:nvPr/>
        </p:nvCxnSpPr>
        <p:spPr>
          <a:xfrm flipV="1">
            <a:off x="6713651" y="1497335"/>
            <a:ext cx="0" cy="7143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DAEC5319-F542-453B-AB5A-BA6A1F5CFB24}"/>
              </a:ext>
            </a:extLst>
          </p:cNvPr>
          <p:cNvCxnSpPr>
            <a:cxnSpLocks/>
          </p:cNvCxnSpPr>
          <p:nvPr/>
        </p:nvCxnSpPr>
        <p:spPr>
          <a:xfrm flipV="1">
            <a:off x="7444431" y="1497335"/>
            <a:ext cx="0" cy="7143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803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45476</TotalTime>
  <Words>90</Words>
  <Application>Microsoft Office PowerPoint</Application>
  <PresentationFormat>화면 슬라이드 쇼(16:9)</PresentationFormat>
  <Paragraphs>48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6076</cp:revision>
  <dcterms:created xsi:type="dcterms:W3CDTF">2006-10-05T04:04:58Z</dcterms:created>
  <dcterms:modified xsi:type="dcterms:W3CDTF">2020-10-03T14:59:47Z</dcterms:modified>
</cp:coreProperties>
</file>