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7" r:id="rId2"/>
    <p:sldId id="448" r:id="rId3"/>
    <p:sldId id="446" r:id="rId4"/>
    <p:sldId id="365" r:id="rId5"/>
    <p:sldId id="369" r:id="rId6"/>
    <p:sldId id="444" r:id="rId7"/>
    <p:sldId id="366" r:id="rId8"/>
    <p:sldId id="37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99" d="100"/>
          <a:sy n="199" d="100"/>
        </p:scale>
        <p:origin x="337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EFS Standard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539552" y="1369552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539552" y="2397422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539552" y="3420690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062974" y="144340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062974" y="247171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062974" y="34949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C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515152" y="144340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515152" y="247171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515152" y="34949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1911350" y="1131590"/>
            <a:ext cx="4172818" cy="3528392"/>
          </a:xfrm>
          <a:prstGeom prst="roundRect">
            <a:avLst>
              <a:gd name="adj" fmla="val 264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User VPC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455906" y="1131590"/>
            <a:ext cx="1512168" cy="3096344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EFS VPC (Managed)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599922" y="144340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Storage</a:t>
            </a:r>
          </a:p>
        </p:txBody>
      </p:sp>
      <p:sp>
        <p:nvSpPr>
          <p:cNvPr id="20" name="사각형: 둥근 모서리 116">
            <a:extLst>
              <a:ext uri="{FF2B5EF4-FFF2-40B4-BE49-F238E27FC236}">
                <a16:creationId xmlns:a16="http://schemas.microsoft.com/office/drawing/2014/main" id="{7D975EC7-9C2A-F399-6B2A-9619491CF8C1}"/>
              </a:ext>
            </a:extLst>
          </p:cNvPr>
          <p:cNvSpPr/>
          <p:nvPr/>
        </p:nvSpPr>
        <p:spPr>
          <a:xfrm>
            <a:off x="6599922" y="2467734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Storage</a:t>
            </a:r>
          </a:p>
        </p:txBody>
      </p:sp>
      <p:sp>
        <p:nvSpPr>
          <p:cNvPr id="21" name="사각형: 둥근 모서리 116">
            <a:extLst>
              <a:ext uri="{FF2B5EF4-FFF2-40B4-BE49-F238E27FC236}">
                <a16:creationId xmlns:a16="http://schemas.microsoft.com/office/drawing/2014/main" id="{4EBD8D8C-1F46-5490-79E7-3358EF8366F6}"/>
              </a:ext>
            </a:extLst>
          </p:cNvPr>
          <p:cNvSpPr/>
          <p:nvPr/>
        </p:nvSpPr>
        <p:spPr>
          <a:xfrm>
            <a:off x="6599922" y="34949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Storage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134741" y="1443408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sp>
        <p:nvSpPr>
          <p:cNvPr id="28" name="사각형: 둥근 모서리 116">
            <a:extLst>
              <a:ext uri="{FF2B5EF4-FFF2-40B4-BE49-F238E27FC236}">
                <a16:creationId xmlns:a16="http://schemas.microsoft.com/office/drawing/2014/main" id="{DD68ABB6-B9C8-254C-003B-CCE339DDF2ED}"/>
              </a:ext>
            </a:extLst>
          </p:cNvPr>
          <p:cNvSpPr/>
          <p:nvPr/>
        </p:nvSpPr>
        <p:spPr>
          <a:xfrm>
            <a:off x="5135419" y="2467438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B</a:t>
            </a:r>
          </a:p>
        </p:txBody>
      </p:sp>
      <p:sp>
        <p:nvSpPr>
          <p:cNvPr id="29" name="사각형: 둥근 모서리 116">
            <a:extLst>
              <a:ext uri="{FF2B5EF4-FFF2-40B4-BE49-F238E27FC236}">
                <a16:creationId xmlns:a16="http://schemas.microsoft.com/office/drawing/2014/main" id="{474E64F6-3CDD-D37D-6F5B-016B2A864ED1}"/>
              </a:ext>
            </a:extLst>
          </p:cNvPr>
          <p:cNvSpPr/>
          <p:nvPr/>
        </p:nvSpPr>
        <p:spPr>
          <a:xfrm>
            <a:off x="5135419" y="3494986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C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067427" y="51023"/>
            <a:ext cx="12700" cy="27847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793516" y="777112"/>
            <a:ext cx="12700" cy="1332593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8" idx="0"/>
          </p:cNvCxnSpPr>
          <p:nvPr/>
        </p:nvCxnSpPr>
        <p:spPr>
          <a:xfrm rot="5400000" flipH="1" flipV="1">
            <a:off x="4065626" y="1076854"/>
            <a:ext cx="4280" cy="2785449"/>
          </a:xfrm>
          <a:prstGeom prst="bentConnector3">
            <a:avLst>
              <a:gd name="adj1" fmla="val 544112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8" idx="0"/>
          </p:cNvCxnSpPr>
          <p:nvPr/>
        </p:nvCxnSpPr>
        <p:spPr>
          <a:xfrm rot="5400000" flipH="1" flipV="1">
            <a:off x="4791715" y="1802943"/>
            <a:ext cx="4280" cy="1333271"/>
          </a:xfrm>
          <a:prstGeom prst="bentConnector3">
            <a:avLst>
              <a:gd name="adj1" fmla="val 544112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9" idx="0"/>
          </p:cNvCxnSpPr>
          <p:nvPr/>
        </p:nvCxnSpPr>
        <p:spPr>
          <a:xfrm rot="5400000" flipH="1" flipV="1">
            <a:off x="4067766" y="2102262"/>
            <a:ext cx="12700" cy="2785449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9" idx="0"/>
          </p:cNvCxnSpPr>
          <p:nvPr/>
        </p:nvCxnSpPr>
        <p:spPr>
          <a:xfrm rot="5400000" flipH="1" flipV="1">
            <a:off x="4793855" y="2828351"/>
            <a:ext cx="12700" cy="13332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784884" y="1625327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9">
            <a:extLst>
              <a:ext uri="{FF2B5EF4-FFF2-40B4-BE49-F238E27FC236}">
                <a16:creationId xmlns:a16="http://schemas.microsoft.com/office/drawing/2014/main" id="{8B97C6BD-9E69-BA13-DE16-B4039D01AA3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5785562" y="2649357"/>
            <a:ext cx="814360" cy="2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9">
            <a:extLst>
              <a:ext uri="{FF2B5EF4-FFF2-40B4-BE49-F238E27FC236}">
                <a16:creationId xmlns:a16="http://schemas.microsoft.com/office/drawing/2014/main" id="{1D3D526E-4582-206F-9947-45CAAC3A7E4F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5785562" y="3676905"/>
            <a:ext cx="81436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111">
            <a:extLst>
              <a:ext uri="{FF2B5EF4-FFF2-40B4-BE49-F238E27FC236}">
                <a16:creationId xmlns:a16="http://schemas.microsoft.com/office/drawing/2014/main" id="{2F1900D2-A646-EFAC-939D-401D40CBF9EB}"/>
              </a:ext>
            </a:extLst>
          </p:cNvPr>
          <p:cNvSpPr/>
          <p:nvPr/>
        </p:nvSpPr>
        <p:spPr>
          <a:xfrm>
            <a:off x="4872052" y="1296367"/>
            <a:ext cx="1140108" cy="3084086"/>
          </a:xfrm>
          <a:prstGeom prst="roundRect">
            <a:avLst>
              <a:gd name="adj" fmla="val 9054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ENI Security</a:t>
            </a:r>
          </a:p>
          <a:p>
            <a:pPr algn="ctr"/>
            <a:r>
              <a:rPr lang="en-US" altLang="ko-KR" sz="1100" b="1"/>
              <a:t>Group</a:t>
            </a:r>
          </a:p>
        </p:txBody>
      </p:sp>
      <p:sp>
        <p:nvSpPr>
          <p:cNvPr id="8" name="사각형: 둥근 모서리 111">
            <a:extLst>
              <a:ext uri="{FF2B5EF4-FFF2-40B4-BE49-F238E27FC236}">
                <a16:creationId xmlns:a16="http://schemas.microsoft.com/office/drawing/2014/main" id="{D0AD019F-F4A6-08FC-FE0E-3D09BC4681B2}"/>
              </a:ext>
            </a:extLst>
          </p:cNvPr>
          <p:cNvSpPr/>
          <p:nvPr/>
        </p:nvSpPr>
        <p:spPr>
          <a:xfrm>
            <a:off x="1988156" y="1296367"/>
            <a:ext cx="2811888" cy="3084086"/>
          </a:xfrm>
          <a:prstGeom prst="roundRect">
            <a:avLst>
              <a:gd name="adj" fmla="val 38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EC2 Instance </a:t>
            </a:r>
          </a:p>
          <a:p>
            <a:pPr algn="ctr"/>
            <a:r>
              <a:rPr lang="en-US" altLang="ko-KR" sz="1100" b="1"/>
              <a:t>Security Group</a:t>
            </a:r>
          </a:p>
        </p:txBody>
      </p:sp>
      <p:cxnSp>
        <p:nvCxnSpPr>
          <p:cNvPr id="67" name="직선 화살표 연결선 9">
            <a:extLst>
              <a:ext uri="{FF2B5EF4-FFF2-40B4-BE49-F238E27FC236}">
                <a16:creationId xmlns:a16="http://schemas.microsoft.com/office/drawing/2014/main" id="{326212BA-E0C5-78DD-C784-9999BD64D6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211990" y="1807246"/>
            <a:ext cx="0" cy="66048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9">
            <a:extLst>
              <a:ext uri="{FF2B5EF4-FFF2-40B4-BE49-F238E27FC236}">
                <a16:creationId xmlns:a16="http://schemas.microsoft.com/office/drawing/2014/main" id="{F7ED043F-9D8E-004B-364B-0619C838A87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11990" y="2831276"/>
            <a:ext cx="0" cy="66371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453D25-DA99-4A96-194C-738FC4F0E0ED}"/>
              </a:ext>
            </a:extLst>
          </p:cNvPr>
          <p:cNvSpPr txBox="1"/>
          <p:nvPr/>
        </p:nvSpPr>
        <p:spPr>
          <a:xfrm>
            <a:off x="7057410" y="1951151"/>
            <a:ext cx="9879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C00000"/>
                </a:solidFill>
              </a:rPr>
              <a:t>Sync Replication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0EE370-A291-BFF1-5BE8-C965DBB0D1EB}"/>
              </a:ext>
            </a:extLst>
          </p:cNvPr>
          <p:cNvSpPr txBox="1"/>
          <p:nvPr/>
        </p:nvSpPr>
        <p:spPr>
          <a:xfrm>
            <a:off x="7057410" y="2972568"/>
            <a:ext cx="9879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C00000"/>
                </a:solidFill>
              </a:rPr>
              <a:t>Sync Replication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120A14-61B0-84C3-5055-9F7E55B4684F}"/>
              </a:ext>
            </a:extLst>
          </p:cNvPr>
          <p:cNvSpPr txBox="1"/>
          <p:nvPr/>
        </p:nvSpPr>
        <p:spPr>
          <a:xfrm>
            <a:off x="6156176" y="4227934"/>
            <a:ext cx="20610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/>
              <a:t>Mount Point -  xxx.efs.region.amazonaws.com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003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EFS One-Zone 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539552" y="1369552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539552" y="2397422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539552" y="3420690"/>
            <a:ext cx="7488832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062974" y="144340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062974" y="247171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062974" y="34949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C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515152" y="144340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515152" y="247171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515152" y="3494986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EC2 Instance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1911350" y="1131590"/>
            <a:ext cx="4172818" cy="3528392"/>
          </a:xfrm>
          <a:prstGeom prst="roundRect">
            <a:avLst>
              <a:gd name="adj" fmla="val 264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User VPC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455906" y="1131590"/>
            <a:ext cx="1512168" cy="3096344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EFS VPC (Managed)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599922" y="1443408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EFS Storage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134741" y="1443408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067427" y="51023"/>
            <a:ext cx="12700" cy="2784771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793516" y="777112"/>
            <a:ext cx="12700" cy="1332593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rot="5400000" flipH="1" flipV="1">
            <a:off x="3735191" y="747097"/>
            <a:ext cx="664472" cy="27847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7" idx="2"/>
          </p:cNvCxnSpPr>
          <p:nvPr/>
        </p:nvCxnSpPr>
        <p:spPr>
          <a:xfrm rot="5400000" flipH="1" flipV="1">
            <a:off x="4461280" y="1473186"/>
            <a:ext cx="664472" cy="133259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rot="5400000" flipH="1" flipV="1">
            <a:off x="3223557" y="1258731"/>
            <a:ext cx="1687740" cy="2784771"/>
          </a:xfrm>
          <a:prstGeom prst="bentConnector3">
            <a:avLst>
              <a:gd name="adj1" fmla="val 1908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7" idx="2"/>
          </p:cNvCxnSpPr>
          <p:nvPr/>
        </p:nvCxnSpPr>
        <p:spPr>
          <a:xfrm rot="5400000" flipH="1" flipV="1">
            <a:off x="3949646" y="1984820"/>
            <a:ext cx="1687740" cy="1332593"/>
          </a:xfrm>
          <a:prstGeom prst="bentConnector3">
            <a:avLst>
              <a:gd name="adj1" fmla="val 1908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784884" y="1625327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111">
            <a:extLst>
              <a:ext uri="{FF2B5EF4-FFF2-40B4-BE49-F238E27FC236}">
                <a16:creationId xmlns:a16="http://schemas.microsoft.com/office/drawing/2014/main" id="{2F1900D2-A646-EFAC-939D-401D40CBF9EB}"/>
              </a:ext>
            </a:extLst>
          </p:cNvPr>
          <p:cNvSpPr/>
          <p:nvPr/>
        </p:nvSpPr>
        <p:spPr>
          <a:xfrm>
            <a:off x="4872052" y="1296367"/>
            <a:ext cx="1140108" cy="3084086"/>
          </a:xfrm>
          <a:prstGeom prst="roundRect">
            <a:avLst>
              <a:gd name="adj" fmla="val 9054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ENI Security</a:t>
            </a:r>
          </a:p>
          <a:p>
            <a:pPr algn="ctr"/>
            <a:r>
              <a:rPr lang="en-US" altLang="ko-KR" sz="1100" b="1"/>
              <a:t>Group</a:t>
            </a:r>
          </a:p>
        </p:txBody>
      </p:sp>
      <p:sp>
        <p:nvSpPr>
          <p:cNvPr id="8" name="사각형: 둥근 모서리 111">
            <a:extLst>
              <a:ext uri="{FF2B5EF4-FFF2-40B4-BE49-F238E27FC236}">
                <a16:creationId xmlns:a16="http://schemas.microsoft.com/office/drawing/2014/main" id="{D0AD019F-F4A6-08FC-FE0E-3D09BC4681B2}"/>
              </a:ext>
            </a:extLst>
          </p:cNvPr>
          <p:cNvSpPr/>
          <p:nvPr/>
        </p:nvSpPr>
        <p:spPr>
          <a:xfrm>
            <a:off x="1988156" y="1296367"/>
            <a:ext cx="2811888" cy="3084086"/>
          </a:xfrm>
          <a:prstGeom prst="roundRect">
            <a:avLst>
              <a:gd name="adj" fmla="val 38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EC2 Instance </a:t>
            </a:r>
          </a:p>
          <a:p>
            <a:pPr algn="ctr"/>
            <a:r>
              <a:rPr lang="en-US" altLang="ko-KR" sz="1100" b="1"/>
              <a:t>Security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F1245-846A-D03D-3570-EB183A99D38C}"/>
              </a:ext>
            </a:extLst>
          </p:cNvPr>
          <p:cNvSpPr txBox="1"/>
          <p:nvPr/>
        </p:nvSpPr>
        <p:spPr>
          <a:xfrm>
            <a:off x="6156176" y="4227934"/>
            <a:ext cx="20610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/>
              <a:t>Mount Point -  xxx.efs.region.amazonaws.com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440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9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4" name="사각형: 둥근 모서리 90">
            <a:extLst>
              <a:ext uri="{FF2B5EF4-FFF2-40B4-BE49-F238E27FC236}">
                <a16:creationId xmlns:a16="http://schemas.microsoft.com/office/drawing/2014/main" id="{753DDD6C-67B3-5B33-6834-2453F1221577}"/>
              </a:ext>
            </a:extLst>
          </p:cNvPr>
          <p:cNvSpPr/>
          <p:nvPr/>
        </p:nvSpPr>
        <p:spPr>
          <a:xfrm>
            <a:off x="692498" y="2380785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A</a:t>
            </a:r>
          </a:p>
        </p:txBody>
      </p:sp>
      <p:sp>
        <p:nvSpPr>
          <p:cNvPr id="6" name="사각형: 둥근 모서리 90">
            <a:extLst>
              <a:ext uri="{FF2B5EF4-FFF2-40B4-BE49-F238E27FC236}">
                <a16:creationId xmlns:a16="http://schemas.microsoft.com/office/drawing/2014/main" id="{52C67D33-15B7-C60F-D42E-00D3CA2073CC}"/>
              </a:ext>
            </a:extLst>
          </p:cNvPr>
          <p:cNvSpPr/>
          <p:nvPr/>
        </p:nvSpPr>
        <p:spPr>
          <a:xfrm>
            <a:off x="692498" y="3045495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B</a:t>
            </a:r>
          </a:p>
        </p:txBody>
      </p:sp>
      <p:sp>
        <p:nvSpPr>
          <p:cNvPr id="7" name="사각형: 둥근 모서리 90">
            <a:extLst>
              <a:ext uri="{FF2B5EF4-FFF2-40B4-BE49-F238E27FC236}">
                <a16:creationId xmlns:a16="http://schemas.microsoft.com/office/drawing/2014/main" id="{70C90B45-C087-55AD-01A7-808FB172D822}"/>
              </a:ext>
            </a:extLst>
          </p:cNvPr>
          <p:cNvSpPr/>
          <p:nvPr/>
        </p:nvSpPr>
        <p:spPr>
          <a:xfrm>
            <a:off x="692498" y="3708271"/>
            <a:ext cx="7551910" cy="512430"/>
          </a:xfrm>
          <a:prstGeom prst="roundRect">
            <a:avLst>
              <a:gd name="adj" fmla="val 516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Availability Zone C</a:t>
            </a:r>
          </a:p>
        </p:txBody>
      </p:sp>
      <p:sp>
        <p:nvSpPr>
          <p:cNvPr id="9" name="사각형: 둥근 모서리 111">
            <a:extLst>
              <a:ext uri="{FF2B5EF4-FFF2-40B4-BE49-F238E27FC236}">
                <a16:creationId xmlns:a16="http://schemas.microsoft.com/office/drawing/2014/main" id="{BF011E71-120E-C435-4FA3-7BC6EDC2251B}"/>
              </a:ext>
            </a:extLst>
          </p:cNvPr>
          <p:cNvSpPr/>
          <p:nvPr/>
        </p:nvSpPr>
        <p:spPr>
          <a:xfrm>
            <a:off x="2256046" y="2301528"/>
            <a:ext cx="1368152" cy="2206845"/>
          </a:xfrm>
          <a:prstGeom prst="roundRect">
            <a:avLst>
              <a:gd name="adj" fmla="val 542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" name="사각형: 둥근 모서리 116">
            <a:extLst>
              <a:ext uri="{FF2B5EF4-FFF2-40B4-BE49-F238E27FC236}">
                <a16:creationId xmlns:a16="http://schemas.microsoft.com/office/drawing/2014/main" id="{4E9F2924-F09E-D191-B580-F4D048F2C8B1}"/>
              </a:ext>
            </a:extLst>
          </p:cNvPr>
          <p:cNvSpPr/>
          <p:nvPr/>
        </p:nvSpPr>
        <p:spPr>
          <a:xfrm>
            <a:off x="2328054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2" name="사각형: 둥근 모서리 116">
            <a:extLst>
              <a:ext uri="{FF2B5EF4-FFF2-40B4-BE49-F238E27FC236}">
                <a16:creationId xmlns:a16="http://schemas.microsoft.com/office/drawing/2014/main" id="{7F7B4515-E710-A934-857E-3189EE17BA2E}"/>
              </a:ext>
            </a:extLst>
          </p:cNvPr>
          <p:cNvSpPr/>
          <p:nvPr/>
        </p:nvSpPr>
        <p:spPr>
          <a:xfrm>
            <a:off x="2328054" y="311979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3" name="사각형: 둥근 모서리 116">
            <a:extLst>
              <a:ext uri="{FF2B5EF4-FFF2-40B4-BE49-F238E27FC236}">
                <a16:creationId xmlns:a16="http://schemas.microsoft.com/office/drawing/2014/main" id="{CA4CA169-C366-54A1-461C-99AF4A2851F9}"/>
              </a:ext>
            </a:extLst>
          </p:cNvPr>
          <p:cNvSpPr/>
          <p:nvPr/>
        </p:nvSpPr>
        <p:spPr>
          <a:xfrm>
            <a:off x="2328054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4" name="사각형: 둥근 모서리 111">
            <a:extLst>
              <a:ext uri="{FF2B5EF4-FFF2-40B4-BE49-F238E27FC236}">
                <a16:creationId xmlns:a16="http://schemas.microsoft.com/office/drawing/2014/main" id="{294DD2BC-A5EE-BBF8-0BA4-ACA74462E0AD}"/>
              </a:ext>
            </a:extLst>
          </p:cNvPr>
          <p:cNvSpPr/>
          <p:nvPr/>
        </p:nvSpPr>
        <p:spPr>
          <a:xfrm>
            <a:off x="3708224" y="2301528"/>
            <a:ext cx="1368152" cy="2206845"/>
          </a:xfrm>
          <a:prstGeom prst="roundRect">
            <a:avLst>
              <a:gd name="adj" fmla="val 5429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5" name="사각형: 둥근 모서리 116">
            <a:extLst>
              <a:ext uri="{FF2B5EF4-FFF2-40B4-BE49-F238E27FC236}">
                <a16:creationId xmlns:a16="http://schemas.microsoft.com/office/drawing/2014/main" id="{BD0B7571-3600-7B93-3855-4121D7810BDC}"/>
              </a:ext>
            </a:extLst>
          </p:cNvPr>
          <p:cNvSpPr/>
          <p:nvPr/>
        </p:nvSpPr>
        <p:spPr>
          <a:xfrm>
            <a:off x="3780232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6" name="사각형: 둥근 모서리 116">
            <a:extLst>
              <a:ext uri="{FF2B5EF4-FFF2-40B4-BE49-F238E27FC236}">
                <a16:creationId xmlns:a16="http://schemas.microsoft.com/office/drawing/2014/main" id="{3E0F30D7-469E-AE80-5837-C79F647FA98C}"/>
              </a:ext>
            </a:extLst>
          </p:cNvPr>
          <p:cNvSpPr/>
          <p:nvPr/>
        </p:nvSpPr>
        <p:spPr>
          <a:xfrm>
            <a:off x="3780232" y="311979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7" name="사각형: 둥근 모서리 116">
            <a:extLst>
              <a:ext uri="{FF2B5EF4-FFF2-40B4-BE49-F238E27FC236}">
                <a16:creationId xmlns:a16="http://schemas.microsoft.com/office/drawing/2014/main" id="{D12B93B8-D00C-AC82-A622-A1B2F681F43B}"/>
              </a:ext>
            </a:extLst>
          </p:cNvPr>
          <p:cNvSpPr/>
          <p:nvPr/>
        </p:nvSpPr>
        <p:spPr>
          <a:xfrm>
            <a:off x="3780232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5" name="사각형: 둥근 모서리 84">
            <a:extLst>
              <a:ext uri="{FF2B5EF4-FFF2-40B4-BE49-F238E27FC236}">
                <a16:creationId xmlns:a16="http://schemas.microsoft.com/office/drawing/2014/main" id="{EFCB19D5-A56C-E7B3-F51D-AAFFE012E5B0}"/>
              </a:ext>
            </a:extLst>
          </p:cNvPr>
          <p:cNvSpPr/>
          <p:nvPr/>
        </p:nvSpPr>
        <p:spPr>
          <a:xfrm>
            <a:off x="2184038" y="2067694"/>
            <a:ext cx="3888431" cy="2754115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EKS Node</a:t>
            </a:r>
            <a:r>
              <a:rPr lang="ko-KR" altLang="en-US" sz="1100" b="1"/>
              <a:t> </a:t>
            </a:r>
            <a:r>
              <a:rPr lang="en-US" altLang="ko-KR" sz="1100" b="1"/>
              <a:t>VPC (Private)</a:t>
            </a:r>
          </a:p>
        </p:txBody>
      </p:sp>
      <p:sp>
        <p:nvSpPr>
          <p:cNvPr id="18" name="사각형: 둥근 모서리 84">
            <a:extLst>
              <a:ext uri="{FF2B5EF4-FFF2-40B4-BE49-F238E27FC236}">
                <a16:creationId xmlns:a16="http://schemas.microsoft.com/office/drawing/2014/main" id="{123E6290-DF21-94CE-0A16-E54E95335473}"/>
              </a:ext>
            </a:extLst>
          </p:cNvPr>
          <p:cNvSpPr/>
          <p:nvPr/>
        </p:nvSpPr>
        <p:spPr>
          <a:xfrm>
            <a:off x="6588224" y="2067694"/>
            <a:ext cx="1512168" cy="2754115"/>
          </a:xfrm>
          <a:prstGeom prst="roundRect">
            <a:avLst>
              <a:gd name="adj" fmla="val 5162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EKS Control Plane VPC (Private)</a:t>
            </a:r>
          </a:p>
        </p:txBody>
      </p:sp>
      <p:sp>
        <p:nvSpPr>
          <p:cNvPr id="19" name="사각형: 둥근 모서리 116">
            <a:extLst>
              <a:ext uri="{FF2B5EF4-FFF2-40B4-BE49-F238E27FC236}">
                <a16:creationId xmlns:a16="http://schemas.microsoft.com/office/drawing/2014/main" id="{6C5DF0D5-C8EE-D68E-814E-7FBA2760DCAD}"/>
              </a:ext>
            </a:extLst>
          </p:cNvPr>
          <p:cNvSpPr/>
          <p:nvPr/>
        </p:nvSpPr>
        <p:spPr>
          <a:xfrm>
            <a:off x="6732240" y="2454641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0" name="사각형: 둥근 모서리 116">
            <a:extLst>
              <a:ext uri="{FF2B5EF4-FFF2-40B4-BE49-F238E27FC236}">
                <a16:creationId xmlns:a16="http://schemas.microsoft.com/office/drawing/2014/main" id="{7D975EC7-9C2A-F399-6B2A-9619491CF8C1}"/>
              </a:ext>
            </a:extLst>
          </p:cNvPr>
          <p:cNvSpPr/>
          <p:nvPr/>
        </p:nvSpPr>
        <p:spPr>
          <a:xfrm>
            <a:off x="6732240" y="311580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1" name="사각형: 둥근 모서리 116">
            <a:extLst>
              <a:ext uri="{FF2B5EF4-FFF2-40B4-BE49-F238E27FC236}">
                <a16:creationId xmlns:a16="http://schemas.microsoft.com/office/drawing/2014/main" id="{4EBD8D8C-1F46-5490-79E7-3358EF8366F6}"/>
              </a:ext>
            </a:extLst>
          </p:cNvPr>
          <p:cNvSpPr/>
          <p:nvPr/>
        </p:nvSpPr>
        <p:spPr>
          <a:xfrm>
            <a:off x="6732240" y="3782567"/>
            <a:ext cx="1224136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2" name="사각형: 둥근 모서리 144">
            <a:extLst>
              <a:ext uri="{FF2B5EF4-FFF2-40B4-BE49-F238E27FC236}">
                <a16:creationId xmlns:a16="http://schemas.microsoft.com/office/drawing/2014/main" id="{D67D14B4-42C5-65AC-E8F5-5D725AE27499}"/>
              </a:ext>
            </a:extLst>
          </p:cNvPr>
          <p:cNvSpPr/>
          <p:nvPr/>
        </p:nvSpPr>
        <p:spPr>
          <a:xfrm>
            <a:off x="3203848" y="781220"/>
            <a:ext cx="4054772" cy="750327"/>
          </a:xfrm>
          <a:prstGeom prst="roundRect">
            <a:avLst>
              <a:gd name="adj" fmla="val 12037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External Network</a:t>
            </a:r>
          </a:p>
        </p:txBody>
      </p:sp>
      <p:sp>
        <p:nvSpPr>
          <p:cNvPr id="23" name="사각형: 둥근 모서리 147">
            <a:extLst>
              <a:ext uri="{FF2B5EF4-FFF2-40B4-BE49-F238E27FC236}">
                <a16:creationId xmlns:a16="http://schemas.microsoft.com/office/drawing/2014/main" id="{CD85C58C-C235-3306-669C-F33F2811C7B5}"/>
              </a:ext>
            </a:extLst>
          </p:cNvPr>
          <p:cNvSpPr/>
          <p:nvPr/>
        </p:nvSpPr>
        <p:spPr>
          <a:xfrm>
            <a:off x="5461434" y="1074710"/>
            <a:ext cx="1713136" cy="363838"/>
          </a:xfrm>
          <a:prstGeom prst="roundRect">
            <a:avLst>
              <a:gd name="adj" fmla="val 19058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24" name="사각형: 둥근 모서리 148">
            <a:extLst>
              <a:ext uri="{FF2B5EF4-FFF2-40B4-BE49-F238E27FC236}">
                <a16:creationId xmlns:a16="http://schemas.microsoft.com/office/drawing/2014/main" id="{D669E73A-1AD7-A5C1-8AFB-33941941E042}"/>
              </a:ext>
            </a:extLst>
          </p:cNvPr>
          <p:cNvSpPr/>
          <p:nvPr/>
        </p:nvSpPr>
        <p:spPr>
          <a:xfrm>
            <a:off x="3316182" y="1074710"/>
            <a:ext cx="1713136" cy="363838"/>
          </a:xfrm>
          <a:prstGeom prst="roundRect">
            <a:avLst>
              <a:gd name="adj" fmla="val 19058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Client</a:t>
            </a:r>
          </a:p>
        </p:txBody>
      </p:sp>
      <p:sp>
        <p:nvSpPr>
          <p:cNvPr id="25" name="사각형: 둥근 모서리 131">
            <a:extLst>
              <a:ext uri="{FF2B5EF4-FFF2-40B4-BE49-F238E27FC236}">
                <a16:creationId xmlns:a16="http://schemas.microsoft.com/office/drawing/2014/main" id="{AC97C45B-3914-A718-3B7A-4029523C8F34}"/>
              </a:ext>
            </a:extLst>
          </p:cNvPr>
          <p:cNvSpPr/>
          <p:nvPr/>
        </p:nvSpPr>
        <p:spPr>
          <a:xfrm>
            <a:off x="6815945" y="1854936"/>
            <a:ext cx="1056726" cy="317902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LB</a:t>
            </a:r>
          </a:p>
        </p:txBody>
      </p:sp>
      <p:sp>
        <p:nvSpPr>
          <p:cNvPr id="27" name="사각형: 둥근 모서리 116">
            <a:extLst>
              <a:ext uri="{FF2B5EF4-FFF2-40B4-BE49-F238E27FC236}">
                <a16:creationId xmlns:a16="http://schemas.microsoft.com/office/drawing/2014/main" id="{F1594C1D-C79F-446A-15B7-50CA00130CF3}"/>
              </a:ext>
            </a:extLst>
          </p:cNvPr>
          <p:cNvSpPr/>
          <p:nvPr/>
        </p:nvSpPr>
        <p:spPr>
          <a:xfrm>
            <a:off x="5267059" y="2454641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A</a:t>
            </a:r>
          </a:p>
        </p:txBody>
      </p:sp>
      <p:sp>
        <p:nvSpPr>
          <p:cNvPr id="28" name="사각형: 둥근 모서리 116">
            <a:extLst>
              <a:ext uri="{FF2B5EF4-FFF2-40B4-BE49-F238E27FC236}">
                <a16:creationId xmlns:a16="http://schemas.microsoft.com/office/drawing/2014/main" id="{DD68ABB6-B9C8-254C-003B-CCE339DDF2ED}"/>
              </a:ext>
            </a:extLst>
          </p:cNvPr>
          <p:cNvSpPr/>
          <p:nvPr/>
        </p:nvSpPr>
        <p:spPr>
          <a:xfrm>
            <a:off x="5267737" y="3115511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B</a:t>
            </a:r>
          </a:p>
        </p:txBody>
      </p:sp>
      <p:sp>
        <p:nvSpPr>
          <p:cNvPr id="29" name="사각형: 둥근 모서리 116">
            <a:extLst>
              <a:ext uri="{FF2B5EF4-FFF2-40B4-BE49-F238E27FC236}">
                <a16:creationId xmlns:a16="http://schemas.microsoft.com/office/drawing/2014/main" id="{474E64F6-3CDD-D37D-6F5B-016B2A864ED1}"/>
              </a:ext>
            </a:extLst>
          </p:cNvPr>
          <p:cNvSpPr/>
          <p:nvPr/>
        </p:nvSpPr>
        <p:spPr>
          <a:xfrm>
            <a:off x="5267737" y="3782567"/>
            <a:ext cx="650143" cy="363838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ENI C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06BD400-AC00-07AF-006C-791A36B7ED72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5400000" flipH="1" flipV="1">
            <a:off x="4266126" y="1128637"/>
            <a:ext cx="12700" cy="2652009"/>
          </a:xfrm>
          <a:prstGeom prst="bentConnector3">
            <a:avLst>
              <a:gd name="adj1" fmla="val 184252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D3EB496-C87A-FCA2-E654-78F3A9AD5723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5400000" flipH="1" flipV="1">
            <a:off x="4992215" y="1854726"/>
            <a:ext cx="12700" cy="1199831"/>
          </a:xfrm>
          <a:prstGeom prst="bentConnector3">
            <a:avLst>
              <a:gd name="adj1" fmla="val 1855024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AB61E0-BE88-DEB2-8585-982A69988083}"/>
              </a:ext>
            </a:extLst>
          </p:cNvPr>
          <p:cNvCxnSpPr>
            <a:cxnSpLocks/>
            <a:stCxn id="12" idx="0"/>
            <a:endCxn id="28" idx="0"/>
          </p:cNvCxnSpPr>
          <p:nvPr/>
        </p:nvCxnSpPr>
        <p:spPr>
          <a:xfrm rot="5400000" flipH="1" flipV="1">
            <a:off x="4264325" y="1791308"/>
            <a:ext cx="4280" cy="2652687"/>
          </a:xfrm>
          <a:prstGeom prst="bentConnector3">
            <a:avLst>
              <a:gd name="adj1" fmla="val 3339907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138">
            <a:extLst>
              <a:ext uri="{FF2B5EF4-FFF2-40B4-BE49-F238E27FC236}">
                <a16:creationId xmlns:a16="http://schemas.microsoft.com/office/drawing/2014/main" id="{16458FAA-8A5E-0540-4306-440CCE1C5839}"/>
              </a:ext>
            </a:extLst>
          </p:cNvPr>
          <p:cNvSpPr/>
          <p:nvPr/>
        </p:nvSpPr>
        <p:spPr>
          <a:xfrm>
            <a:off x="2393836" y="1851670"/>
            <a:ext cx="1713133" cy="309656"/>
          </a:xfrm>
          <a:prstGeom prst="roundRect">
            <a:avLst>
              <a:gd name="adj" fmla="val 236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CED8B22-8AD0-0D4E-409C-93370DE95793}"/>
              </a:ext>
            </a:extLst>
          </p:cNvPr>
          <p:cNvCxnSpPr>
            <a:cxnSpLocks/>
            <a:stCxn id="16" idx="0"/>
            <a:endCxn id="28" idx="0"/>
          </p:cNvCxnSpPr>
          <p:nvPr/>
        </p:nvCxnSpPr>
        <p:spPr>
          <a:xfrm rot="5400000" flipH="1" flipV="1">
            <a:off x="4990414" y="2517397"/>
            <a:ext cx="4280" cy="1200509"/>
          </a:xfrm>
          <a:prstGeom prst="bentConnector3">
            <a:avLst>
              <a:gd name="adj1" fmla="val 3275748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7647D62-71EA-5C66-377D-22BC0FE7B56C}"/>
              </a:ext>
            </a:extLst>
          </p:cNvPr>
          <p:cNvCxnSpPr>
            <a:cxnSpLocks/>
            <a:stCxn id="13" idx="0"/>
            <a:endCxn id="29" idx="0"/>
          </p:cNvCxnSpPr>
          <p:nvPr/>
        </p:nvCxnSpPr>
        <p:spPr>
          <a:xfrm rot="5400000" flipH="1" flipV="1">
            <a:off x="4266465" y="2456224"/>
            <a:ext cx="12700" cy="2652687"/>
          </a:xfrm>
          <a:prstGeom prst="bentConnector3">
            <a:avLst>
              <a:gd name="adj1" fmla="val 121620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7C08453-96B2-71D9-7643-152ADE77D0AC}"/>
              </a:ext>
            </a:extLst>
          </p:cNvPr>
          <p:cNvCxnSpPr>
            <a:cxnSpLocks/>
            <a:stCxn id="17" idx="0"/>
            <a:endCxn id="29" idx="0"/>
          </p:cNvCxnSpPr>
          <p:nvPr/>
        </p:nvCxnSpPr>
        <p:spPr>
          <a:xfrm rot="5400000" flipH="1" flipV="1">
            <a:off x="4992554" y="3182313"/>
            <a:ext cx="12700" cy="1200509"/>
          </a:xfrm>
          <a:prstGeom prst="bentConnector3">
            <a:avLst>
              <a:gd name="adj1" fmla="val 121620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9">
            <a:extLst>
              <a:ext uri="{FF2B5EF4-FFF2-40B4-BE49-F238E27FC236}">
                <a16:creationId xmlns:a16="http://schemas.microsoft.com/office/drawing/2014/main" id="{D1842DA4-761D-8D9F-155E-871DB20BBC3A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5917202" y="2636560"/>
            <a:ext cx="81503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9">
            <a:extLst>
              <a:ext uri="{FF2B5EF4-FFF2-40B4-BE49-F238E27FC236}">
                <a16:creationId xmlns:a16="http://schemas.microsoft.com/office/drawing/2014/main" id="{8B97C6BD-9E69-BA13-DE16-B4039D01AA31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5917880" y="3297430"/>
            <a:ext cx="814360" cy="2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9">
            <a:extLst>
              <a:ext uri="{FF2B5EF4-FFF2-40B4-BE49-F238E27FC236}">
                <a16:creationId xmlns:a16="http://schemas.microsoft.com/office/drawing/2014/main" id="{1D3D526E-4582-206F-9947-45CAAC3A7E4F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5917880" y="3964486"/>
            <a:ext cx="81436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99B224C5-153D-FC68-F5C2-123AD3752E3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6622961" y="1133589"/>
            <a:ext cx="416388" cy="102630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34B3218-EB81-8717-7B5E-982F8D2D4E48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>
            <a:off x="7872671" y="2013887"/>
            <a:ext cx="83705" cy="1283839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43FF9A1-DF62-0BB6-50EB-A9D06067BF55}"/>
              </a:ext>
            </a:extLst>
          </p:cNvPr>
          <p:cNvCxnSpPr>
            <a:cxnSpLocks/>
            <a:stCxn id="25" idx="3"/>
            <a:endCxn id="19" idx="3"/>
          </p:cNvCxnSpPr>
          <p:nvPr/>
        </p:nvCxnSpPr>
        <p:spPr>
          <a:xfrm>
            <a:off x="7872671" y="2013887"/>
            <a:ext cx="83705" cy="622673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D5874DC6-ED20-532D-C6B0-7E5577901E72}"/>
              </a:ext>
            </a:extLst>
          </p:cNvPr>
          <p:cNvCxnSpPr>
            <a:cxnSpLocks/>
            <a:stCxn id="25" idx="3"/>
            <a:endCxn id="21" idx="3"/>
          </p:cNvCxnSpPr>
          <p:nvPr/>
        </p:nvCxnSpPr>
        <p:spPr>
          <a:xfrm>
            <a:off x="7872671" y="2013887"/>
            <a:ext cx="83705" cy="1950599"/>
          </a:xfrm>
          <a:prstGeom prst="bentConnector3">
            <a:avLst>
              <a:gd name="adj1" fmla="val 37310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B86A27C-708F-C57A-33F2-B164F3EFBBD9}"/>
              </a:ext>
            </a:extLst>
          </p:cNvPr>
          <p:cNvCxnSpPr>
            <a:cxnSpLocks/>
            <a:stCxn id="24" idx="2"/>
            <a:endCxn id="99" idx="0"/>
          </p:cNvCxnSpPr>
          <p:nvPr/>
        </p:nvCxnSpPr>
        <p:spPr>
          <a:xfrm rot="5400000">
            <a:off x="3505016" y="1183936"/>
            <a:ext cx="413122" cy="92234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37825F0D-AB88-C215-0A01-758414450D60}"/>
              </a:ext>
            </a:extLst>
          </p:cNvPr>
          <p:cNvCxnSpPr>
            <a:cxnSpLocks/>
            <a:stCxn id="99" idx="1"/>
            <a:endCxn id="11" idx="1"/>
          </p:cNvCxnSpPr>
          <p:nvPr/>
        </p:nvCxnSpPr>
        <p:spPr>
          <a:xfrm rot="10800000" flipV="1">
            <a:off x="2328054" y="2006498"/>
            <a:ext cx="65782" cy="630062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F2D0E3D-2CA5-F123-F835-C5ECDFBC8DEA}"/>
              </a:ext>
            </a:extLst>
          </p:cNvPr>
          <p:cNvCxnSpPr>
            <a:cxnSpLocks/>
            <a:stCxn id="99" idx="1"/>
            <a:endCxn id="12" idx="1"/>
          </p:cNvCxnSpPr>
          <p:nvPr/>
        </p:nvCxnSpPr>
        <p:spPr>
          <a:xfrm rot="10800000" flipV="1">
            <a:off x="2328054" y="2006498"/>
            <a:ext cx="65782" cy="1295212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E3E36429-6364-3445-AFD7-B7AEA9D1E117}"/>
              </a:ext>
            </a:extLst>
          </p:cNvPr>
          <p:cNvCxnSpPr>
            <a:cxnSpLocks/>
            <a:stCxn id="99" idx="1"/>
            <a:endCxn id="13" idx="1"/>
          </p:cNvCxnSpPr>
          <p:nvPr/>
        </p:nvCxnSpPr>
        <p:spPr>
          <a:xfrm rot="10800000" flipV="1">
            <a:off x="2328054" y="2006498"/>
            <a:ext cx="65782" cy="1957988"/>
          </a:xfrm>
          <a:prstGeom prst="bentConnector3">
            <a:avLst>
              <a:gd name="adj1" fmla="val 44751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F512E3-7DE2-A782-7411-E8ACBCDBF050}"/>
              </a:ext>
            </a:extLst>
          </p:cNvPr>
          <p:cNvCxnSpPr>
            <a:cxnSpLocks/>
            <a:stCxn id="99" idx="3"/>
            <a:endCxn id="15" idx="3"/>
          </p:cNvCxnSpPr>
          <p:nvPr/>
        </p:nvCxnSpPr>
        <p:spPr>
          <a:xfrm>
            <a:off x="4106969" y="2006498"/>
            <a:ext cx="897399" cy="630062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7F50A68-82AA-9139-2D83-C6890D7C5D97}"/>
              </a:ext>
            </a:extLst>
          </p:cNvPr>
          <p:cNvCxnSpPr>
            <a:cxnSpLocks/>
            <a:stCxn id="99" idx="3"/>
            <a:endCxn id="16" idx="3"/>
          </p:cNvCxnSpPr>
          <p:nvPr/>
        </p:nvCxnSpPr>
        <p:spPr>
          <a:xfrm>
            <a:off x="4106969" y="2006498"/>
            <a:ext cx="897399" cy="1295212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92D973CE-DA3B-3032-3092-2DA9B081B707}"/>
              </a:ext>
            </a:extLst>
          </p:cNvPr>
          <p:cNvCxnSpPr>
            <a:cxnSpLocks/>
            <a:stCxn id="99" idx="3"/>
            <a:endCxn id="17" idx="3"/>
          </p:cNvCxnSpPr>
          <p:nvPr/>
        </p:nvCxnSpPr>
        <p:spPr>
          <a:xfrm>
            <a:off x="4106969" y="2006498"/>
            <a:ext cx="897399" cy="1957988"/>
          </a:xfrm>
          <a:prstGeom prst="bentConnector3">
            <a:avLst>
              <a:gd name="adj1" fmla="val 12547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사각형: 둥근 모서리 148">
            <a:extLst>
              <a:ext uri="{FF2B5EF4-FFF2-40B4-BE49-F238E27FC236}">
                <a16:creationId xmlns:a16="http://schemas.microsoft.com/office/drawing/2014/main" id="{89C04C66-E834-E728-7AAF-4EE2C8C77851}"/>
              </a:ext>
            </a:extLst>
          </p:cNvPr>
          <p:cNvSpPr/>
          <p:nvPr/>
        </p:nvSpPr>
        <p:spPr>
          <a:xfrm>
            <a:off x="692498" y="773398"/>
            <a:ext cx="2170477" cy="976445"/>
          </a:xfrm>
          <a:prstGeom prst="roundRect">
            <a:avLst>
              <a:gd name="adj" fmla="val 1067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Route 53</a:t>
            </a:r>
          </a:p>
          <a:p>
            <a:pPr algn="ctr"/>
            <a:r>
              <a:rPr lang="en-US" altLang="ko-KR" sz="1100"/>
              <a:t>xxx.eks.amazonaws.com</a:t>
            </a:r>
          </a:p>
          <a:p>
            <a:pPr algn="ctr"/>
            <a:r>
              <a:rPr lang="en-US" altLang="ko-KR" sz="1100"/>
              <a:t>Public Network </a:t>
            </a:r>
            <a:r>
              <a:rPr lang="en-US" altLang="ko-KR" sz="1100">
                <a:sym typeface="Wingdings" panose="05000000000000000000" pitchFamily="2" charset="2"/>
              </a:rPr>
              <a:t> K8s API LB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A  ENI A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B  ENI B</a:t>
            </a:r>
          </a:p>
          <a:p>
            <a:pPr algn="ctr"/>
            <a:r>
              <a:rPr lang="en-US" altLang="ko-KR" sz="1100">
                <a:sym typeface="Wingdings" panose="05000000000000000000" pitchFamily="2" charset="2"/>
              </a:rPr>
              <a:t>AZ C  ENI C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31046C-AEA6-4E81-A5F1-4BF7EB3BC8DE}"/>
              </a:ext>
            </a:extLst>
          </p:cNvPr>
          <p:cNvSpPr/>
          <p:nvPr/>
        </p:nvSpPr>
        <p:spPr>
          <a:xfrm>
            <a:off x="2267744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D4684C-4E84-4276-8A19-C42EECB4784B}"/>
              </a:ext>
            </a:extLst>
          </p:cNvPr>
          <p:cNvSpPr/>
          <p:nvPr/>
        </p:nvSpPr>
        <p:spPr>
          <a:xfrm>
            <a:off x="2339752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22B575-0B50-43B9-8EAD-BFFF0648B2BF}"/>
              </a:ext>
            </a:extLst>
          </p:cNvPr>
          <p:cNvSpPr/>
          <p:nvPr/>
        </p:nvSpPr>
        <p:spPr>
          <a:xfrm>
            <a:off x="2411760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42FC73-DCBC-45B0-8589-1F063247427A}"/>
              </a:ext>
            </a:extLst>
          </p:cNvPr>
          <p:cNvSpPr/>
          <p:nvPr/>
        </p:nvSpPr>
        <p:spPr>
          <a:xfrm>
            <a:off x="2411760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112A62-78B2-4A31-8B25-DC55F4E05B68}"/>
              </a:ext>
            </a:extLst>
          </p:cNvPr>
          <p:cNvSpPr/>
          <p:nvPr/>
        </p:nvSpPr>
        <p:spPr>
          <a:xfrm>
            <a:off x="2339752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C07F41-F1C8-4A72-8BF5-2B2D86A85F8C}"/>
              </a:ext>
            </a:extLst>
          </p:cNvPr>
          <p:cNvSpPr/>
          <p:nvPr/>
        </p:nvSpPr>
        <p:spPr>
          <a:xfrm>
            <a:off x="2411760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8CC0E4-7EAE-46DA-945C-000CA97C58F0}"/>
              </a:ext>
            </a:extLst>
          </p:cNvPr>
          <p:cNvSpPr/>
          <p:nvPr/>
        </p:nvSpPr>
        <p:spPr>
          <a:xfrm>
            <a:off x="2411760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EF57E-DF49-4ED4-8013-B9F6BA95F1D0}"/>
              </a:ext>
            </a:extLst>
          </p:cNvPr>
          <p:cNvSpPr/>
          <p:nvPr/>
        </p:nvSpPr>
        <p:spPr>
          <a:xfrm>
            <a:off x="4860032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7A7FBD-CF5D-4FE1-BFF4-70E44631F75F}"/>
              </a:ext>
            </a:extLst>
          </p:cNvPr>
          <p:cNvSpPr/>
          <p:nvPr/>
        </p:nvSpPr>
        <p:spPr>
          <a:xfrm>
            <a:off x="4932040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B5B119-1DC2-44E4-9BBE-CEFA02DEAFB1}"/>
              </a:ext>
            </a:extLst>
          </p:cNvPr>
          <p:cNvSpPr/>
          <p:nvPr/>
        </p:nvSpPr>
        <p:spPr>
          <a:xfrm>
            <a:off x="5004048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481D2-22BC-4CEB-9EB0-E33352DE241E}"/>
              </a:ext>
            </a:extLst>
          </p:cNvPr>
          <p:cNvSpPr/>
          <p:nvPr/>
        </p:nvSpPr>
        <p:spPr>
          <a:xfrm>
            <a:off x="5004048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3D9AA-DF37-4F6E-B247-60E2217D11C7}"/>
              </a:ext>
            </a:extLst>
          </p:cNvPr>
          <p:cNvSpPr/>
          <p:nvPr/>
        </p:nvSpPr>
        <p:spPr>
          <a:xfrm>
            <a:off x="4932040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4E56EF-6E33-401C-9C70-460FB1FF870B}"/>
              </a:ext>
            </a:extLst>
          </p:cNvPr>
          <p:cNvSpPr/>
          <p:nvPr/>
        </p:nvSpPr>
        <p:spPr>
          <a:xfrm>
            <a:off x="5004048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67653B-B867-4346-9D41-28609A6E0A52}"/>
              </a:ext>
            </a:extLst>
          </p:cNvPr>
          <p:cNvSpPr/>
          <p:nvPr/>
        </p:nvSpPr>
        <p:spPr>
          <a:xfrm>
            <a:off x="5004048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</p:spTree>
    <p:extLst>
      <p:ext uri="{BB962C8B-B14F-4D97-AF65-F5344CB8AC3E}">
        <p14:creationId xmlns:p14="http://schemas.microsoft.com/office/powerpoint/2010/main" val="2389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6DDD8A7B-8739-4B04-9C1E-989362090A87}"/>
              </a:ext>
            </a:extLst>
          </p:cNvPr>
          <p:cNvSpPr/>
          <p:nvPr/>
        </p:nvSpPr>
        <p:spPr>
          <a:xfrm>
            <a:off x="1619672" y="618008"/>
            <a:ext cx="6316322" cy="418599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Node</a:t>
            </a:r>
          </a:p>
          <a:p>
            <a:r>
              <a:rPr lang="en-US" altLang="ko-KR" sz="1600"/>
              <a:t>Subnet 192.168.0.0/24</a:t>
            </a:r>
            <a:endParaRPr lang="ko-KR" altLang="en-US" sz="16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C4382E0A-1991-49F5-A4F7-5A4A853E0248}"/>
              </a:ext>
            </a:extLst>
          </p:cNvPr>
          <p:cNvSpPr/>
          <p:nvPr/>
        </p:nvSpPr>
        <p:spPr>
          <a:xfrm>
            <a:off x="1719700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A </a:t>
            </a:r>
            <a:endParaRPr lang="ko-KR" altLang="en-US" sz="14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F67B729-B7CC-49A4-9995-195256E8D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738"/>
              </p:ext>
            </p:extLst>
          </p:nvPr>
        </p:nvGraphicFramePr>
        <p:xfrm>
          <a:off x="2723962" y="2019501"/>
          <a:ext cx="4107742" cy="18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7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default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6895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192.168.0.0/24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eth0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192.168.1.10/32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eniaaaaaaaaaa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192.168.2.20/32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enibbbbbbbbbb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192.168.3.30/32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enicccccccccc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192.168.4.40/32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0.0.0.0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/>
                        <a:t>enidddddddddd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730200"/>
                  </a:ext>
                </a:extLst>
              </a:tr>
            </a:tbl>
          </a:graphicData>
        </a:graphic>
      </p:graphicFrame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7B9CD521-509B-43E0-80F1-345A37818321}"/>
              </a:ext>
            </a:extLst>
          </p:cNvPr>
          <p:cNvSpPr/>
          <p:nvPr/>
        </p:nvSpPr>
        <p:spPr>
          <a:xfrm>
            <a:off x="1791708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192.168.1.10</a:t>
            </a:r>
            <a:endParaRPr lang="ko-KR" altLang="en-US" sz="12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142E2BC1-8D34-4784-A074-3093B22CCD05}"/>
              </a:ext>
            </a:extLst>
          </p:cNvPr>
          <p:cNvSpPr/>
          <p:nvPr/>
        </p:nvSpPr>
        <p:spPr>
          <a:xfrm>
            <a:off x="1719700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eniaaaaaaaaaa</a:t>
            </a:r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40670-B82B-4CDD-A75F-CDD5AB64657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439780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CC4AEB5C-FC93-4382-9A2A-A671B4E869FE}"/>
              </a:ext>
            </a:extLst>
          </p:cNvPr>
          <p:cNvSpPr/>
          <p:nvPr/>
        </p:nvSpPr>
        <p:spPr>
          <a:xfrm>
            <a:off x="3870202" y="4372708"/>
            <a:ext cx="1238146" cy="43128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eth0 (Node)</a:t>
            </a:r>
          </a:p>
          <a:p>
            <a:pPr algn="ctr"/>
            <a:r>
              <a:rPr lang="en-US" altLang="ko-KR" sz="1200"/>
              <a:t>192.168.0.10</a:t>
            </a:r>
            <a:endParaRPr lang="ko-KR" altLang="en-US" sz="12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D7D958B1-2090-4A7E-817C-759D9225A4F8}"/>
              </a:ext>
            </a:extLst>
          </p:cNvPr>
          <p:cNvSpPr/>
          <p:nvPr/>
        </p:nvSpPr>
        <p:spPr>
          <a:xfrm>
            <a:off x="3275856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B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B073A244-D870-4459-A55C-486787B6A2BA}"/>
              </a:ext>
            </a:extLst>
          </p:cNvPr>
          <p:cNvSpPr/>
          <p:nvPr/>
        </p:nvSpPr>
        <p:spPr>
          <a:xfrm>
            <a:off x="3347864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192.168.2.20</a:t>
            </a:r>
            <a:endParaRPr lang="ko-KR" altLang="en-US" sz="12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A4946989-3670-42CA-8D35-6727900DBAA2}"/>
              </a:ext>
            </a:extLst>
          </p:cNvPr>
          <p:cNvSpPr/>
          <p:nvPr/>
        </p:nvSpPr>
        <p:spPr>
          <a:xfrm>
            <a:off x="3275856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enibbbbbbbbbb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EAA92AD-509A-4BEA-9BCE-0C9A3994B05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3995936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B687431F-C016-4C20-B315-ACEED29E07F0}"/>
              </a:ext>
            </a:extLst>
          </p:cNvPr>
          <p:cNvSpPr/>
          <p:nvPr/>
        </p:nvSpPr>
        <p:spPr>
          <a:xfrm>
            <a:off x="4832012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 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9EDC12C1-DEE7-41D5-8AAD-34914BB5BA2C}"/>
              </a:ext>
            </a:extLst>
          </p:cNvPr>
          <p:cNvSpPr/>
          <p:nvPr/>
        </p:nvSpPr>
        <p:spPr>
          <a:xfrm>
            <a:off x="4904020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192.168.3.30</a:t>
            </a:r>
            <a:endParaRPr lang="ko-KR" altLang="en-US" sz="12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F94D7C79-EADD-43C0-AF42-F169EC3FE942}"/>
              </a:ext>
            </a:extLst>
          </p:cNvPr>
          <p:cNvSpPr/>
          <p:nvPr/>
        </p:nvSpPr>
        <p:spPr>
          <a:xfrm>
            <a:off x="4832012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enicccccccccc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5AAA160-1419-429D-A295-3AFD8BB49596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552092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03B00B27-F048-4C15-BE66-8B31B26EA13F}"/>
              </a:ext>
            </a:extLst>
          </p:cNvPr>
          <p:cNvSpPr/>
          <p:nvPr/>
        </p:nvSpPr>
        <p:spPr>
          <a:xfrm>
            <a:off x="6388167" y="699542"/>
            <a:ext cx="1440160" cy="81966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</a:t>
            </a:r>
            <a:r>
              <a:rPr lang="en-US" altLang="ko-KR" sz="1400" dirty="0"/>
              <a:t>D</a:t>
            </a:r>
            <a:r>
              <a:rPr lang="en-US" altLang="ko-KR" sz="1400"/>
              <a:t> 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2B8F0D36-0174-4AAA-8F35-8181E1A9FAC2}"/>
              </a:ext>
            </a:extLst>
          </p:cNvPr>
          <p:cNvSpPr/>
          <p:nvPr/>
        </p:nvSpPr>
        <p:spPr>
          <a:xfrm>
            <a:off x="6460175" y="1059582"/>
            <a:ext cx="1296144" cy="459621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192.168.4.40</a:t>
            </a:r>
            <a:endParaRPr lang="ko-KR" altLang="en-US" sz="12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6723AC19-1713-4405-BD22-BD989E2D3BE5}"/>
              </a:ext>
            </a:extLst>
          </p:cNvPr>
          <p:cNvSpPr/>
          <p:nvPr/>
        </p:nvSpPr>
        <p:spPr>
          <a:xfrm>
            <a:off x="6388167" y="1663219"/>
            <a:ext cx="1440160" cy="216025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enidddddddddd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8524B54-12EC-4438-A3F7-F755DD620A0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108247" y="1519203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27731BE7-4E65-440A-A6FC-3F9E50A40052}"/>
              </a:ext>
            </a:extLst>
          </p:cNvPr>
          <p:cNvSpPr/>
          <p:nvPr/>
        </p:nvSpPr>
        <p:spPr>
          <a:xfrm>
            <a:off x="5222029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eth1 (CNI 0)</a:t>
            </a:r>
          </a:p>
          <a:p>
            <a:pPr algn="ctr"/>
            <a:r>
              <a:rPr lang="en-US" altLang="ko-KR" sz="1200"/>
              <a:t>192.168.0.11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192.168.1.10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192.168.2.20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C8E0094B-579E-405D-8DAA-17397D9306F7}"/>
              </a:ext>
            </a:extLst>
          </p:cNvPr>
          <p:cNvSpPr/>
          <p:nvPr/>
        </p:nvSpPr>
        <p:spPr>
          <a:xfrm>
            <a:off x="6573856" y="4011910"/>
            <a:ext cx="1238146" cy="79208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eth2 (CNI 1)</a:t>
            </a:r>
          </a:p>
          <a:p>
            <a:pPr algn="ctr"/>
            <a:r>
              <a:rPr lang="en-US" altLang="ko-KR" sz="1200"/>
              <a:t>192.168.0.12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192.168.3.30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192.168.4.40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05C1F55E-337B-4D95-8F1B-2833FF532DDD}"/>
              </a:ext>
            </a:extLst>
          </p:cNvPr>
          <p:cNvSpPr/>
          <p:nvPr/>
        </p:nvSpPr>
        <p:spPr>
          <a:xfrm>
            <a:off x="5790605" y="4806639"/>
            <a:ext cx="1440160" cy="216025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Secondary IP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CLB/NLB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52BB03-E67F-445B-9E0A-CFE2880070E1}"/>
              </a:ext>
            </a:extLst>
          </p:cNvPr>
          <p:cNvCxnSpPr>
            <a:cxnSpLocks/>
          </p:cNvCxnSpPr>
          <p:nvPr/>
        </p:nvCxnSpPr>
        <p:spPr>
          <a:xfrm>
            <a:off x="395539" y="1375460"/>
            <a:ext cx="374194" cy="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22846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668950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787774"/>
            <a:ext cx="34533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91"/>
            <a:ext cx="0" cy="33698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787774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2859782"/>
            <a:ext cx="449747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41422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2859782"/>
            <a:ext cx="0" cy="36325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059832" y="1995686"/>
            <a:ext cx="0" cy="13700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2987824" y="1703856"/>
            <a:ext cx="0" cy="4288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1115616" y="2184850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1475657" y="2064936"/>
            <a:ext cx="108011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1115616" y="238882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1475657" y="2268910"/>
            <a:ext cx="100810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118008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075806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39492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35272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33598</TotalTime>
  <Words>506</Words>
  <Application>Microsoft Office PowerPoint</Application>
  <PresentationFormat>On-screen Show (16:9)</PresentationFormat>
  <Paragraphs>189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AWS EFS Standard</vt:lpstr>
      <vt:lpstr>AWS EFS One-Zone </vt:lpstr>
      <vt:lpstr>PowerPoint Presentation</vt:lpstr>
      <vt:lpstr>AWS EKS Component Network</vt:lpstr>
      <vt:lpstr>AWS EKS Pod Network</vt:lpstr>
      <vt:lpstr>AWS EKS Pod Network</vt:lpstr>
      <vt:lpstr>AWS EKS CLB/NLB</vt:lpstr>
      <vt:lpstr>AWS EKS ALB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5195</cp:revision>
  <dcterms:created xsi:type="dcterms:W3CDTF">2006-10-05T04:04:58Z</dcterms:created>
  <dcterms:modified xsi:type="dcterms:W3CDTF">2022-12-11T01:07:25Z</dcterms:modified>
</cp:coreProperties>
</file>