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50" r:id="rId2"/>
    <p:sldId id="449" r:id="rId3"/>
    <p:sldId id="451" r:id="rId4"/>
    <p:sldId id="446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31" autoAdjust="0"/>
  </p:normalViewPr>
  <p:slideViewPr>
    <p:cSldViewPr>
      <p:cViewPr varScale="1">
        <p:scale>
          <a:sx n="198" d="100"/>
          <a:sy n="198" d="100"/>
        </p:scale>
        <p:origin x="252" y="16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969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193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77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DynamoDB / Base Table</a:t>
            </a:r>
            <a:endParaRPr lang="ko-KR" altLang="en-US" sz="3600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508708C6-56ED-A340-CF63-B1941B2B5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68241"/>
              </p:ext>
            </p:extLst>
          </p:nvPr>
        </p:nvGraphicFramePr>
        <p:xfrm>
          <a:off x="560922" y="915566"/>
          <a:ext cx="7863840" cy="390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2743344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68634368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2615012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28893094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054344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675990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Primary Key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Attributes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586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Partition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Sort Key</a:t>
                      </a:r>
                    </a:p>
                  </a:txBody>
                  <a:tcPr anchor="ctr"/>
                </a:tc>
                <a:tc gridSpan="4"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648758"/>
                  </a:ext>
                </a:extLst>
              </a:tr>
              <a:tr h="171440">
                <a:tc rowSpan="6">
                  <a:txBody>
                    <a:bodyPr/>
                    <a:lstStyle/>
                    <a:p>
                      <a:r>
                        <a:rPr lang="en-US" sz="1000"/>
                        <a:t>USER#1111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/>
                        <a:t>USER#1111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Created Date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Email Address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Total Amount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Phone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834425"/>
                  </a:ext>
                </a:extLst>
              </a:tr>
              <a:tr h="171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2022-12-25 20:00:00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user1111@ssup2.com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111-1111-1111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086941"/>
                  </a:ext>
                </a:extLst>
              </a:tr>
              <a:tr h="14362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/>
                        <a:t>ITEM#5555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Created Date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Purchase Price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Purchase Count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578293"/>
                  </a:ext>
                </a:extLst>
              </a:tr>
              <a:tr h="1436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2022-12-28 21:00:00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2820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/>
                        <a:t>ITEM#6666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Created Date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Purchase Price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Purchase Count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0447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2022-12-27 22:00:00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763359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n-US" sz="1000"/>
                        <a:t>USER#2222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/>
                        <a:t>USER#2222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Created Date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Email Address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Total Amount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9964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2022-10-02 14:00:00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user2222@ssup2.com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830654"/>
                  </a:ext>
                </a:extLst>
              </a:tr>
              <a:tr h="13218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/>
                        <a:t>ITEM#6666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Created Date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Purchase Price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Purchase Count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836874"/>
                  </a:ext>
                </a:extLst>
              </a:tr>
              <a:tr h="132184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2022-11-03 15:00:00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62824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sz="1000"/>
                        <a:t>ITEM#5555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/>
                        <a:t>ITEM#5555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Created Date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Name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Count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Vendor</a:t>
                      </a:r>
                    </a:p>
                  </a:txBody>
                  <a:tcPr anchor="ctr">
                    <a:solidFill>
                      <a:srgbClr val="F5FA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6820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2022-04-12 12:00:00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S-Keyboard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ssup2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982198"/>
                  </a:ext>
                </a:extLst>
              </a:tr>
              <a:tr h="148560">
                <a:tc rowSpan="2">
                  <a:txBody>
                    <a:bodyPr/>
                    <a:lstStyle/>
                    <a:p>
                      <a:r>
                        <a:rPr lang="en-US" sz="1000"/>
                        <a:t>ITEM#6666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/>
                        <a:t>ITEM#6666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Created Date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Name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Count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360000"/>
                  </a:ext>
                </a:extLst>
              </a:tr>
              <a:tr h="148560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2022-05-30 16:00:00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S-Mouse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8054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11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DynamoDB / LSI Created Date</a:t>
            </a:r>
            <a:endParaRPr lang="ko-KR" altLang="en-US" sz="3600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508708C6-56ED-A340-CF63-B1941B2B5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273375"/>
              </p:ext>
            </p:extLst>
          </p:nvPr>
        </p:nvGraphicFramePr>
        <p:xfrm>
          <a:off x="1259632" y="915566"/>
          <a:ext cx="6777180" cy="390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27433444"/>
                    </a:ext>
                  </a:extLst>
                </a:gridCol>
                <a:gridCol w="1382220">
                  <a:extLst>
                    <a:ext uri="{9D8B030D-6E8A-4147-A177-3AD203B41FA5}">
                      <a16:colId xmlns:a16="http://schemas.microsoft.com/office/drawing/2014/main" val="68634368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01212320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2615012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28893094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Primary Key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Projected Attributes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Projected Attributes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586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Partition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Sort Key</a:t>
                      </a:r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648758"/>
                  </a:ext>
                </a:extLst>
              </a:tr>
              <a:tr h="171440">
                <a:tc rowSpan="6">
                  <a:txBody>
                    <a:bodyPr/>
                    <a:lstStyle/>
                    <a:p>
                      <a:r>
                        <a:rPr lang="en-US" sz="1000"/>
                        <a:t>USER#1111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/>
                        <a:t>2022-12-25 20:00:00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Sorted Key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Email Address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834425"/>
                  </a:ext>
                </a:extLst>
              </a:tr>
              <a:tr h="171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USER#1111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user1111@ssup2.com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086941"/>
                  </a:ext>
                </a:extLst>
              </a:tr>
              <a:tr h="14362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2022-12-27 22:00:00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Sorted Key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Purchase Price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Purchase Count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578293"/>
                  </a:ext>
                </a:extLst>
              </a:tr>
              <a:tr h="1436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ITEM#6666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2820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2022-12-28 21:00:00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Sorted Key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Purchase Price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Purchase Count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0447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ITEM#5555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763359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n-US" sz="1000"/>
                        <a:t>USER#2222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/>
                        <a:t>2022-10-02 14:00:00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Sorted Key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Email Address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9964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USER#2222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user2222@ssup2.com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830654"/>
                  </a:ext>
                </a:extLst>
              </a:tr>
              <a:tr h="13218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/>
                        <a:t>2022-11-03 15:00:00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Sorted Key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Purchase Price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Purchase Count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836874"/>
                  </a:ext>
                </a:extLst>
              </a:tr>
              <a:tr h="132184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ITEM#6666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62824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sz="1000"/>
                        <a:t>ITEM#5555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/>
                        <a:t>2022-04-12 12:00:00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Sorted Key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Count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6820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ITEM#5555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982198"/>
                  </a:ext>
                </a:extLst>
              </a:tr>
              <a:tr h="148560">
                <a:tc rowSpan="2">
                  <a:txBody>
                    <a:bodyPr/>
                    <a:lstStyle/>
                    <a:p>
                      <a:r>
                        <a:rPr lang="en-US" sz="1000"/>
                        <a:t>ITEM#6666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/>
                        <a:t>2022-05-30 16:00:00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Sorted Key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Count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60000"/>
                  </a:ext>
                </a:extLst>
              </a:tr>
              <a:tr h="148560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ITEM#6666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8054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69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DynamoDB / GSI</a:t>
            </a:r>
            <a:endParaRPr lang="ko-KR" altLang="en-US" sz="3600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508708C6-56ED-A340-CF63-B1941B2B5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346786"/>
              </p:ext>
            </p:extLst>
          </p:nvPr>
        </p:nvGraphicFramePr>
        <p:xfrm>
          <a:off x="1259632" y="915566"/>
          <a:ext cx="640080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2743344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68634368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01212320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2615012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28893094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Primary Key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Projected Attributes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Projected Attributes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586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Partition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Sort Key</a:t>
                      </a:r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648758"/>
                  </a:ext>
                </a:extLst>
              </a:tr>
              <a:tr h="171440">
                <a:tc rowSpan="4">
                  <a:txBody>
                    <a:bodyPr/>
                    <a:lstStyle/>
                    <a:p>
                      <a:r>
                        <a:rPr lang="en-US" sz="1000"/>
                        <a:t>USER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Partition Key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Sorted Key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Email Address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8344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USER#1111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USER#1111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user1111@ssup2.com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086941"/>
                  </a:ext>
                </a:extLst>
              </a:tr>
              <a:tr h="14362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Partition Key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Sorted Key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Email Address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5782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USER#2222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USER#2222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user2222@ssup2.com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282043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n-US" sz="1000"/>
                        <a:t>ITEM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Partition Key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Sorted Key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Name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9964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ITEM#6666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ITEM#6666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S-Mouse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830654"/>
                  </a:ext>
                </a:extLst>
              </a:tr>
              <a:tr h="13218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Partition Key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Sorted Key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Name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836874"/>
                  </a:ext>
                </a:extLst>
              </a:tr>
              <a:tr h="132184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ITEM#5555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ITEM#5555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S-Keyboard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62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50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94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33846</TotalTime>
  <Words>313</Words>
  <Application>Microsoft Office PowerPoint</Application>
  <PresentationFormat>On-screen Show (16:9)</PresentationFormat>
  <Paragraphs>150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AWS DynamoDB / Base Table</vt:lpstr>
      <vt:lpstr>AWS DynamoDB / LSI Created Date</vt:lpstr>
      <vt:lpstr>AWS DynamoDB / GSI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5300</cp:revision>
  <dcterms:created xsi:type="dcterms:W3CDTF">2006-10-05T04:04:58Z</dcterms:created>
  <dcterms:modified xsi:type="dcterms:W3CDTF">2022-12-25T16:28:45Z</dcterms:modified>
</cp:coreProperties>
</file>