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2" r:id="rId2"/>
    <p:sldId id="361" r:id="rId3"/>
    <p:sldId id="363" r:id="rId4"/>
    <p:sldId id="364" r:id="rId5"/>
    <p:sldId id="360" r:id="rId6"/>
    <p:sldId id="359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4211" autoAdjust="0"/>
  </p:normalViewPr>
  <p:slideViewPr>
    <p:cSldViewPr>
      <p:cViewPr varScale="1">
        <p:scale>
          <a:sx n="181" d="100"/>
          <a:sy n="181" d="100"/>
        </p:scale>
        <p:origin x="3912" y="16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32749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3374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No Event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173295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62138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61B0C80-6FEF-4BCC-B32E-ED15E85C213A}"/>
              </a:ext>
            </a:extLst>
          </p:cNvPr>
          <p:cNvCxnSpPr>
            <a:cxnSpLocks/>
          </p:cNvCxnSpPr>
          <p:nvPr/>
        </p:nvCxnSpPr>
        <p:spPr>
          <a:xfrm>
            <a:off x="3275857" y="249732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A1F9EB-93FC-4985-B79E-9F51E001C902}"/>
              </a:ext>
            </a:extLst>
          </p:cNvPr>
          <p:cNvSpPr txBox="1"/>
          <p:nvPr/>
        </p:nvSpPr>
        <p:spPr>
          <a:xfrm>
            <a:off x="3491880" y="225145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FC259054-559B-4D8D-9BC3-0F4C3756CB4D}"/>
              </a:ext>
            </a:extLst>
          </p:cNvPr>
          <p:cNvCxnSpPr>
            <a:cxnSpLocks/>
          </p:cNvCxnSpPr>
          <p:nvPr/>
        </p:nvCxnSpPr>
        <p:spPr>
          <a:xfrm>
            <a:off x="3275857" y="281613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1D3789-F4D7-45F3-BD88-42BE0642E14C}"/>
              </a:ext>
            </a:extLst>
          </p:cNvPr>
          <p:cNvSpPr txBox="1"/>
          <p:nvPr/>
        </p:nvSpPr>
        <p:spPr>
          <a:xfrm>
            <a:off x="3491880" y="2570265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No Event</a:t>
            </a:r>
            <a:endParaRPr lang="en-US" altLang="ko-KR" sz="11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064874-DACC-4F65-AA6C-1B4FF0C72206}"/>
              </a:ext>
            </a:extLst>
          </p:cNvPr>
          <p:cNvCxnSpPr>
            <a:cxnSpLocks/>
          </p:cNvCxnSpPr>
          <p:nvPr/>
        </p:nvCxnSpPr>
        <p:spPr>
          <a:xfrm>
            <a:off x="3152535" y="2929376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9EAE5FF-918E-4623-A06D-D7101EF20EE8}"/>
              </a:ext>
            </a:extLst>
          </p:cNvPr>
          <p:cNvCxnSpPr>
            <a:cxnSpLocks/>
          </p:cNvCxnSpPr>
          <p:nvPr/>
        </p:nvCxnSpPr>
        <p:spPr>
          <a:xfrm>
            <a:off x="3152535" y="2281304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A86DFF-6437-4EA8-A2FD-EE88981A22E7}"/>
              </a:ext>
            </a:extLst>
          </p:cNvPr>
          <p:cNvSpPr txBox="1"/>
          <p:nvPr/>
        </p:nvSpPr>
        <p:spPr>
          <a:xfrm>
            <a:off x="1712375" y="2174671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E203E8-59F4-4F4B-95ED-FF5AFE1B2BEA}"/>
              </a:ext>
            </a:extLst>
          </p:cNvPr>
          <p:cNvSpPr txBox="1"/>
          <p:nvPr/>
        </p:nvSpPr>
        <p:spPr>
          <a:xfrm>
            <a:off x="1712375" y="281780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6B30211-3F8C-4860-97C1-74FB9DE345A2}"/>
              </a:ext>
            </a:extLst>
          </p:cNvPr>
          <p:cNvCxnSpPr>
            <a:cxnSpLocks/>
          </p:cNvCxnSpPr>
          <p:nvPr/>
        </p:nvCxnSpPr>
        <p:spPr>
          <a:xfrm>
            <a:off x="3275857" y="368171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D61E0F4-B679-4046-A5F0-C0240BF79802}"/>
              </a:ext>
            </a:extLst>
          </p:cNvPr>
          <p:cNvSpPr txBox="1"/>
          <p:nvPr/>
        </p:nvSpPr>
        <p:spPr>
          <a:xfrm>
            <a:off x="3491880" y="343584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9A601DC-01BB-4DDE-86F7-2ECCAC15296F}"/>
              </a:ext>
            </a:extLst>
          </p:cNvPr>
          <p:cNvCxnSpPr>
            <a:cxnSpLocks/>
          </p:cNvCxnSpPr>
          <p:nvPr/>
        </p:nvCxnSpPr>
        <p:spPr>
          <a:xfrm>
            <a:off x="3275857" y="400052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986A98-BE00-409A-858D-FD2C84F8CF49}"/>
              </a:ext>
            </a:extLst>
          </p:cNvPr>
          <p:cNvSpPr txBox="1"/>
          <p:nvPr/>
        </p:nvSpPr>
        <p:spPr>
          <a:xfrm>
            <a:off x="3491880" y="375465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Events</a:t>
            </a:r>
            <a:endParaRPr lang="en-US" altLang="ko-KR" sz="11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77AEFB8-40C4-4080-B414-B0E82E5009E1}"/>
              </a:ext>
            </a:extLst>
          </p:cNvPr>
          <p:cNvCxnSpPr>
            <a:cxnSpLocks/>
          </p:cNvCxnSpPr>
          <p:nvPr/>
        </p:nvCxnSpPr>
        <p:spPr>
          <a:xfrm>
            <a:off x="3152535" y="4113767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9F9EE4B-C983-4F1A-BFE1-E2E5701AFF51}"/>
              </a:ext>
            </a:extLst>
          </p:cNvPr>
          <p:cNvCxnSpPr>
            <a:cxnSpLocks/>
          </p:cNvCxnSpPr>
          <p:nvPr/>
        </p:nvCxnSpPr>
        <p:spPr>
          <a:xfrm>
            <a:off x="3152535" y="346569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74CF47F-0C0F-4CD5-9503-8D40D60AEFB6}"/>
              </a:ext>
            </a:extLst>
          </p:cNvPr>
          <p:cNvSpPr txBox="1"/>
          <p:nvPr/>
        </p:nvSpPr>
        <p:spPr>
          <a:xfrm>
            <a:off x="1712375" y="335906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335184-FE08-418B-BF84-0D1B2336A039}"/>
              </a:ext>
            </a:extLst>
          </p:cNvPr>
          <p:cNvSpPr txBox="1"/>
          <p:nvPr/>
        </p:nvSpPr>
        <p:spPr>
          <a:xfrm>
            <a:off x="1712375" y="4002198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Polling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EACCE3F-FBA2-4D0E-8F3E-3488F2FAD3F5}"/>
              </a:ext>
            </a:extLst>
          </p:cNvPr>
          <p:cNvCxnSpPr>
            <a:cxnSpLocks/>
          </p:cNvCxnSpPr>
          <p:nvPr/>
        </p:nvCxnSpPr>
        <p:spPr>
          <a:xfrm>
            <a:off x="6464903" y="3090614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A9FF21-1296-49F1-9E5E-0974D64B3386}"/>
              </a:ext>
            </a:extLst>
          </p:cNvPr>
          <p:cNvSpPr txBox="1"/>
          <p:nvPr/>
        </p:nvSpPr>
        <p:spPr>
          <a:xfrm>
            <a:off x="6515744" y="2859782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3C76CC-0074-4116-A777-11A10B08546E}"/>
              </a:ext>
            </a:extLst>
          </p:cNvPr>
          <p:cNvCxnSpPr>
            <a:cxnSpLocks/>
          </p:cNvCxnSpPr>
          <p:nvPr/>
        </p:nvCxnSpPr>
        <p:spPr>
          <a:xfrm>
            <a:off x="6464903" y="3331620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AF3F0D-71E4-4B5B-83B8-A3C178C247FF}"/>
              </a:ext>
            </a:extLst>
          </p:cNvPr>
          <p:cNvSpPr txBox="1"/>
          <p:nvPr/>
        </p:nvSpPr>
        <p:spPr>
          <a:xfrm>
            <a:off x="6515744" y="3100788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9312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60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728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94337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69750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Event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05661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1945043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Long Polling</a:t>
            </a:r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80554CB-8DF4-4B15-8B4B-A1F9B449A9E9}"/>
              </a:ext>
            </a:extLst>
          </p:cNvPr>
          <p:cNvCxnSpPr>
            <a:cxnSpLocks/>
          </p:cNvCxnSpPr>
          <p:nvPr/>
        </p:nvCxnSpPr>
        <p:spPr>
          <a:xfrm>
            <a:off x="6464903" y="1802497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8EA097-6825-4C87-B51F-E03CEC3DE595}"/>
              </a:ext>
            </a:extLst>
          </p:cNvPr>
          <p:cNvSpPr txBox="1"/>
          <p:nvPr/>
        </p:nvSpPr>
        <p:spPr>
          <a:xfrm>
            <a:off x="6515744" y="1563970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475F3E12-B2DF-4C6A-B006-09915C8B799F}"/>
              </a:ext>
            </a:extLst>
          </p:cNvPr>
          <p:cNvCxnSpPr>
            <a:cxnSpLocks/>
          </p:cNvCxnSpPr>
          <p:nvPr/>
        </p:nvCxnSpPr>
        <p:spPr>
          <a:xfrm>
            <a:off x="3275857" y="260966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8A0A62B-260C-4BE1-AEF5-B215356CA95D}"/>
              </a:ext>
            </a:extLst>
          </p:cNvPr>
          <p:cNvSpPr txBox="1"/>
          <p:nvPr/>
        </p:nvSpPr>
        <p:spPr>
          <a:xfrm>
            <a:off x="3491880" y="236379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Request</a:t>
            </a:r>
            <a:endParaRPr lang="en-US" altLang="ko-KR" sz="11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7397B8C-79D9-42E5-9928-CA630998AC1C}"/>
              </a:ext>
            </a:extLst>
          </p:cNvPr>
          <p:cNvCxnSpPr>
            <a:cxnSpLocks/>
          </p:cNvCxnSpPr>
          <p:nvPr/>
        </p:nvCxnSpPr>
        <p:spPr>
          <a:xfrm>
            <a:off x="3275857" y="325213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8D2AB45-FFD3-4314-BD8D-834843C0D60F}"/>
              </a:ext>
            </a:extLst>
          </p:cNvPr>
          <p:cNvSpPr txBox="1"/>
          <p:nvPr/>
        </p:nvSpPr>
        <p:spPr>
          <a:xfrm>
            <a:off x="3491880" y="300626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Response + Event</a:t>
            </a:r>
            <a:endParaRPr lang="en-US" altLang="ko-KR" sz="11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BE6822D-6FEB-4F2A-9EC8-4F633FA6EC32}"/>
              </a:ext>
            </a:extLst>
          </p:cNvPr>
          <p:cNvCxnSpPr>
            <a:cxnSpLocks/>
          </p:cNvCxnSpPr>
          <p:nvPr/>
        </p:nvCxnSpPr>
        <p:spPr>
          <a:xfrm>
            <a:off x="3152535" y="3365371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40FFCF3-3ECC-4BFE-8B0A-45E3A055C88D}"/>
              </a:ext>
            </a:extLst>
          </p:cNvPr>
          <p:cNvCxnSpPr>
            <a:cxnSpLocks/>
          </p:cNvCxnSpPr>
          <p:nvPr/>
        </p:nvCxnSpPr>
        <p:spPr>
          <a:xfrm>
            <a:off x="3152535" y="2393639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B7CA188-303D-4CDC-8F90-6EBA415141C0}"/>
              </a:ext>
            </a:extLst>
          </p:cNvPr>
          <p:cNvSpPr txBox="1"/>
          <p:nvPr/>
        </p:nvSpPr>
        <p:spPr>
          <a:xfrm>
            <a:off x="1712375" y="228700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C76EA4-D9AE-4FCE-B71E-39AD39518532}"/>
              </a:ext>
            </a:extLst>
          </p:cNvPr>
          <p:cNvSpPr txBox="1"/>
          <p:nvPr/>
        </p:nvSpPr>
        <p:spPr>
          <a:xfrm>
            <a:off x="1712375" y="3253802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63E0AFA-CF6A-47A8-B59B-2EE2FA209562}"/>
              </a:ext>
            </a:extLst>
          </p:cNvPr>
          <p:cNvCxnSpPr>
            <a:cxnSpLocks/>
          </p:cNvCxnSpPr>
          <p:nvPr/>
        </p:nvCxnSpPr>
        <p:spPr>
          <a:xfrm>
            <a:off x="6464903" y="3111256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A7BC066-90CB-4C12-BB70-D317F364F531}"/>
              </a:ext>
            </a:extLst>
          </p:cNvPr>
          <p:cNvSpPr txBox="1"/>
          <p:nvPr/>
        </p:nvSpPr>
        <p:spPr>
          <a:xfrm>
            <a:off x="6515744" y="2872729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90022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2929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3056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Handshake, Event Subscribe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3802772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368431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Server-sent Events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0409F11-65BD-4BEE-BAC5-AE2755EA80DF}"/>
              </a:ext>
            </a:extLst>
          </p:cNvPr>
          <p:cNvCxnSpPr>
            <a:cxnSpLocks/>
          </p:cNvCxnSpPr>
          <p:nvPr/>
        </p:nvCxnSpPr>
        <p:spPr>
          <a:xfrm>
            <a:off x="3275857" y="2126723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3386D5-B3C9-477A-B76B-A2AE8BD90083}"/>
              </a:ext>
            </a:extLst>
          </p:cNvPr>
          <p:cNvSpPr txBox="1"/>
          <p:nvPr/>
        </p:nvSpPr>
        <p:spPr>
          <a:xfrm>
            <a:off x="3491880" y="188085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0308E4E-425A-4ED8-ACD2-B7FC3FC08DC0}"/>
              </a:ext>
            </a:extLst>
          </p:cNvPr>
          <p:cNvCxnSpPr>
            <a:cxnSpLocks/>
          </p:cNvCxnSpPr>
          <p:nvPr/>
        </p:nvCxnSpPr>
        <p:spPr>
          <a:xfrm>
            <a:off x="6464903" y="1985846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A7B065-BBFF-4425-925A-C7F9C568C5B1}"/>
              </a:ext>
            </a:extLst>
          </p:cNvPr>
          <p:cNvSpPr txBox="1"/>
          <p:nvPr/>
        </p:nvSpPr>
        <p:spPr>
          <a:xfrm>
            <a:off x="6515744" y="1747319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194D518-AABF-4AC5-BF2D-CAD8C1F88C7F}"/>
              </a:ext>
            </a:extLst>
          </p:cNvPr>
          <p:cNvCxnSpPr>
            <a:cxnSpLocks/>
          </p:cNvCxnSpPr>
          <p:nvPr/>
        </p:nvCxnSpPr>
        <p:spPr>
          <a:xfrm>
            <a:off x="3275857" y="2900537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E85173E-DCDC-4C1B-8FF4-EB9DF47B3825}"/>
              </a:ext>
            </a:extLst>
          </p:cNvPr>
          <p:cNvSpPr txBox="1"/>
          <p:nvPr/>
        </p:nvSpPr>
        <p:spPr>
          <a:xfrm>
            <a:off x="3491880" y="2654664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3BC81D7-2BB8-44A6-A7E5-F54E25EC469C}"/>
              </a:ext>
            </a:extLst>
          </p:cNvPr>
          <p:cNvCxnSpPr>
            <a:cxnSpLocks/>
          </p:cNvCxnSpPr>
          <p:nvPr/>
        </p:nvCxnSpPr>
        <p:spPr>
          <a:xfrm>
            <a:off x="6464903" y="2759660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557DA4-98BD-48DF-8A8E-F865E6AC41E4}"/>
              </a:ext>
            </a:extLst>
          </p:cNvPr>
          <p:cNvSpPr txBox="1"/>
          <p:nvPr/>
        </p:nvSpPr>
        <p:spPr>
          <a:xfrm>
            <a:off x="6515744" y="2521133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28F88F4-C7B6-4B7C-A2D5-EC29D092DBCD}"/>
              </a:ext>
            </a:extLst>
          </p:cNvPr>
          <p:cNvCxnSpPr>
            <a:cxnSpLocks/>
          </p:cNvCxnSpPr>
          <p:nvPr/>
        </p:nvCxnSpPr>
        <p:spPr>
          <a:xfrm>
            <a:off x="3275857" y="3611299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943E4A-5DA9-4A81-A1CE-7950BF441D78}"/>
              </a:ext>
            </a:extLst>
          </p:cNvPr>
          <p:cNvSpPr txBox="1"/>
          <p:nvPr/>
        </p:nvSpPr>
        <p:spPr>
          <a:xfrm>
            <a:off x="3491880" y="3365426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DE66C98-8D4A-4B5F-82BE-EDBA8E8E5897}"/>
              </a:ext>
            </a:extLst>
          </p:cNvPr>
          <p:cNvCxnSpPr>
            <a:cxnSpLocks/>
          </p:cNvCxnSpPr>
          <p:nvPr/>
        </p:nvCxnSpPr>
        <p:spPr>
          <a:xfrm>
            <a:off x="6464903" y="3470422"/>
            <a:ext cx="77139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EF19D3-0B35-4558-92ED-EB4E742F4A1B}"/>
              </a:ext>
            </a:extLst>
          </p:cNvPr>
          <p:cNvSpPr txBox="1"/>
          <p:nvPr/>
        </p:nvSpPr>
        <p:spPr>
          <a:xfrm>
            <a:off x="6515744" y="3231895"/>
            <a:ext cx="699384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Event</a:t>
            </a:r>
            <a:endParaRPr lang="en-US" altLang="ko-KR" sz="11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C62AA2-2699-4746-9A64-EB59E0768E70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7C483E-C719-4185-92CB-5B3FC6E18266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88498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3275857" y="978247"/>
            <a:ext cx="0" cy="1885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91068" y="458875"/>
            <a:ext cx="1769580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/>
              <a:t>Web</a:t>
            </a:r>
            <a:r>
              <a:rPr lang="ko-KR" altLang="en-US" sz="1400"/>
              <a:t> </a:t>
            </a:r>
            <a:endParaRPr lang="en-US" altLang="ko-KR" sz="1400"/>
          </a:p>
          <a:p>
            <a:pPr algn="ctr"/>
            <a:r>
              <a:rPr lang="en-US" altLang="ko-KR" sz="1400"/>
              <a:t>Browser</a:t>
            </a:r>
            <a:endParaRPr lang="ko-KR" altLang="en-US" sz="1400" dirty="0"/>
          </a:p>
        </p:txBody>
      </p:sp>
      <p:cxnSp>
        <p:nvCxnSpPr>
          <p:cNvPr id="5" name="직선 연결선 4"/>
          <p:cNvCxnSpPr>
            <a:cxnSpLocks/>
            <a:stCxn id="6" idx="2"/>
          </p:cNvCxnSpPr>
          <p:nvPr/>
        </p:nvCxnSpPr>
        <p:spPr>
          <a:xfrm>
            <a:off x="6464903" y="851290"/>
            <a:ext cx="0" cy="2012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64369" y="566597"/>
            <a:ext cx="801067" cy="284693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275857" y="130090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80" y="105503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(HTTP, Upgrade)</a:t>
            </a:r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F5EF53-EEE1-4C7F-ADA0-A304AE3FC91E}"/>
              </a:ext>
            </a:extLst>
          </p:cNvPr>
          <p:cNvCxnSpPr>
            <a:cxnSpLocks/>
          </p:cNvCxnSpPr>
          <p:nvPr/>
        </p:nvCxnSpPr>
        <p:spPr>
          <a:xfrm>
            <a:off x="3275857" y="1619714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15DC04-4D6D-484D-B63C-0C5E15FA1972}"/>
              </a:ext>
            </a:extLst>
          </p:cNvPr>
          <p:cNvSpPr txBox="1"/>
          <p:nvPr/>
        </p:nvSpPr>
        <p:spPr>
          <a:xfrm>
            <a:off x="3491880" y="1373841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Handshake (HTTP, Upgrade)</a:t>
            </a:r>
            <a:endParaRPr lang="en-US" altLang="ko-KR" sz="11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53F427-8B72-4336-96AA-C7931F86138F}"/>
              </a:ext>
            </a:extLst>
          </p:cNvPr>
          <p:cNvCxnSpPr>
            <a:cxnSpLocks/>
          </p:cNvCxnSpPr>
          <p:nvPr/>
        </p:nvCxnSpPr>
        <p:spPr>
          <a:xfrm>
            <a:off x="3152535" y="2751755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5D719A-7BB4-4964-A9C5-9DCA244C35EF}"/>
              </a:ext>
            </a:extLst>
          </p:cNvPr>
          <p:cNvCxnSpPr>
            <a:cxnSpLocks/>
          </p:cNvCxnSpPr>
          <p:nvPr/>
        </p:nvCxnSpPr>
        <p:spPr>
          <a:xfrm>
            <a:off x="3152535" y="1084880"/>
            <a:ext cx="34563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8CC1CDA-52D1-4278-A669-E434E10BFED5}"/>
              </a:ext>
            </a:extLst>
          </p:cNvPr>
          <p:cNvSpPr txBox="1"/>
          <p:nvPr/>
        </p:nvSpPr>
        <p:spPr>
          <a:xfrm>
            <a:off x="1712375" y="978247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Start</a:t>
            </a:r>
            <a:endParaRPr lang="en-US" altLang="ko-KR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49ADC8-FE7A-491B-8927-AF79990CDF73}"/>
              </a:ext>
            </a:extLst>
          </p:cNvPr>
          <p:cNvSpPr txBox="1"/>
          <p:nvPr/>
        </p:nvSpPr>
        <p:spPr>
          <a:xfrm>
            <a:off x="1712375" y="2640186"/>
            <a:ext cx="1378499" cy="22313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000"/>
              <a:t>TCP Connection End</a:t>
            </a:r>
            <a:endParaRPr lang="en-US" altLang="ko-KR" sz="1000" dirty="0"/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FE4A216-7C88-4504-85AC-DD62B3807783}"/>
              </a:ext>
            </a:extLst>
          </p:cNvPr>
          <p:cNvSpPr txBox="1">
            <a:spLocks/>
          </p:cNvSpPr>
          <p:nvPr/>
        </p:nvSpPr>
        <p:spPr>
          <a:xfrm>
            <a:off x="457200" y="-419667"/>
            <a:ext cx="8229600" cy="47113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WebSocket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746842-DFA9-43F7-AC17-536979071370}"/>
              </a:ext>
            </a:extLst>
          </p:cNvPr>
          <p:cNvCxnSpPr>
            <a:cxnSpLocks/>
          </p:cNvCxnSpPr>
          <p:nvPr/>
        </p:nvCxnSpPr>
        <p:spPr>
          <a:xfrm>
            <a:off x="3275857" y="2211710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824FB4-EA5F-4AD4-B12E-99FA3658E732}"/>
              </a:ext>
            </a:extLst>
          </p:cNvPr>
          <p:cNvCxnSpPr>
            <a:cxnSpLocks/>
          </p:cNvCxnSpPr>
          <p:nvPr/>
        </p:nvCxnSpPr>
        <p:spPr>
          <a:xfrm>
            <a:off x="3275857" y="2355726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986323-69DC-4865-A272-0BEC0DD04041}"/>
              </a:ext>
            </a:extLst>
          </p:cNvPr>
          <p:cNvCxnSpPr>
            <a:cxnSpLocks/>
          </p:cNvCxnSpPr>
          <p:nvPr/>
        </p:nvCxnSpPr>
        <p:spPr>
          <a:xfrm>
            <a:off x="3275857" y="2499742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D40BA04-3C9B-488C-998A-9CB2A20AA9E0}"/>
              </a:ext>
            </a:extLst>
          </p:cNvPr>
          <p:cNvCxnSpPr>
            <a:cxnSpLocks/>
          </p:cNvCxnSpPr>
          <p:nvPr/>
        </p:nvCxnSpPr>
        <p:spPr>
          <a:xfrm>
            <a:off x="3275857" y="2643758"/>
            <a:ext cx="318904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3FCD3-33A3-4A1B-A931-1D7447842805}"/>
              </a:ext>
            </a:extLst>
          </p:cNvPr>
          <p:cNvSpPr txBox="1"/>
          <p:nvPr/>
        </p:nvSpPr>
        <p:spPr>
          <a:xfrm>
            <a:off x="3491880" y="1983330"/>
            <a:ext cx="2756998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Messages, Event (WebSocket)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1121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02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stCxn id="4" idx="2"/>
          </p:cNvCxnSpPr>
          <p:nvPr/>
        </p:nvCxnSpPr>
        <p:spPr>
          <a:xfrm>
            <a:off x="2319059" y="910050"/>
            <a:ext cx="0" cy="32067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34269" y="286802"/>
            <a:ext cx="176958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Web</a:t>
            </a:r>
            <a:r>
              <a:rPr lang="ko-KR" altLang="en-US"/>
              <a:t> </a:t>
            </a:r>
            <a:endParaRPr lang="en-US" altLang="ko-KR"/>
          </a:p>
          <a:p>
            <a:pPr algn="ctr"/>
            <a:r>
              <a:rPr lang="en-US" altLang="ko-KR"/>
              <a:t>Browser</a:t>
            </a:r>
            <a:endParaRPr lang="ko-KR" altLang="en-US" dirty="0"/>
          </a:p>
        </p:txBody>
      </p:sp>
      <p:cxnSp>
        <p:nvCxnSpPr>
          <p:cNvPr id="5" name="직선 연결선 4"/>
          <p:cNvCxnSpPr>
            <a:stCxn id="6" idx="2"/>
          </p:cNvCxnSpPr>
          <p:nvPr/>
        </p:nvCxnSpPr>
        <p:spPr>
          <a:xfrm>
            <a:off x="6763755" y="771550"/>
            <a:ext cx="0" cy="33452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3221" y="425301"/>
            <a:ext cx="801067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2319058" y="2237523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9498" y="795794"/>
            <a:ext cx="4362742" cy="142346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GET /chat HTTP/1.1</a:t>
            </a:r>
          </a:p>
          <a:p>
            <a:r>
              <a:rPr lang="en-US" altLang="ko-KR" sz="1100" dirty="0"/>
              <a:t>Host: </a:t>
            </a:r>
            <a:r>
              <a:rPr lang="en-US" altLang="ko-KR" sz="1100" dirty="0" err="1"/>
              <a:t>ssup2.com</a:t>
            </a:r>
            <a:endParaRPr lang="en-US" altLang="ko-KR" sz="1100" dirty="0"/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-Key: </a:t>
            </a:r>
            <a:r>
              <a:rPr lang="en-US" altLang="ko-KR" sz="1100" b="1" dirty="0" err="1"/>
              <a:t>x3JJHMbDL1EzLkh9GBhXDw</a:t>
            </a:r>
            <a:r>
              <a:rPr lang="en-US" altLang="ko-KR" sz="1100" b="1" dirty="0"/>
              <a:t>==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 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-Version: 13 </a:t>
            </a:r>
          </a:p>
          <a:p>
            <a:r>
              <a:rPr lang="en-US" altLang="ko-KR" sz="1100" dirty="0"/>
              <a:t>Origin: https://</a:t>
            </a:r>
            <a:r>
              <a:rPr lang="en-US" altLang="ko-KR" sz="1100" dirty="0" err="1"/>
              <a:t>ssup2.com</a:t>
            </a:r>
            <a:endParaRPr lang="ko-KR" altLang="en-US" sz="1100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 flipH="1">
            <a:off x="2319058" y="3363838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9498" y="2427734"/>
            <a:ext cx="4434750" cy="91563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HTTP/1.1 101 </a:t>
            </a:r>
            <a:r>
              <a:rPr lang="en-US" altLang="ko-KR" sz="1100" b="1" dirty="0"/>
              <a:t>Switching Protocols</a:t>
            </a:r>
          </a:p>
          <a:p>
            <a:r>
              <a:rPr lang="en-US" altLang="ko-KR" sz="1100" b="1" dirty="0"/>
              <a:t>Upgrade: </a:t>
            </a:r>
            <a:r>
              <a:rPr lang="en-US" altLang="ko-KR" sz="1100" b="1" dirty="0" err="1"/>
              <a:t>websocket</a:t>
            </a:r>
            <a:endParaRPr lang="en-US" altLang="ko-KR" sz="1100" b="1" dirty="0"/>
          </a:p>
          <a:p>
            <a:r>
              <a:rPr lang="en-US" altLang="ko-KR" sz="1100" b="1" dirty="0"/>
              <a:t>Connection: Upgrade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-Accept: </a:t>
            </a:r>
            <a:r>
              <a:rPr lang="en-US" altLang="ko-KR" sz="1100" b="1" dirty="0" err="1"/>
              <a:t>HSmrc0sMlYUkAGmm5OPpG2HaGWk</a:t>
            </a:r>
            <a:r>
              <a:rPr lang="en-US" altLang="ko-KR" sz="1100" b="1" dirty="0"/>
              <a:t>=</a:t>
            </a:r>
          </a:p>
          <a:p>
            <a:r>
              <a:rPr lang="en-US" altLang="ko-KR" sz="1100" b="1" dirty="0"/>
              <a:t>Sec-</a:t>
            </a:r>
            <a:r>
              <a:rPr lang="en-US" altLang="ko-KR" sz="1100" b="1" dirty="0" err="1"/>
              <a:t>WebSocket</a:t>
            </a:r>
            <a:r>
              <a:rPr lang="en-US" altLang="ko-KR" sz="1100" b="1" dirty="0"/>
              <a:t>-Protocol: chat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2319058" y="3688075"/>
            <a:ext cx="4444697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3643" y="4129648"/>
            <a:ext cx="4896544" cy="74635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n-US" altLang="ko-KR" sz="1100" dirty="0"/>
              <a:t>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-Accept 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base64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SHA</a:t>
            </a:r>
            <a:r>
              <a:rPr lang="en-US" altLang="ko-KR" sz="1100" dirty="0"/>
              <a:t>-1(Sec-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-Key </a:t>
            </a:r>
          </a:p>
          <a:p>
            <a:r>
              <a:rPr lang="en-US" altLang="ko-KR" sz="1100" dirty="0"/>
              <a:t>   + CONCATENATE(</a:t>
            </a:r>
            <a:r>
              <a:rPr lang="en-US" altLang="ko-KR" sz="1100" dirty="0" err="1"/>
              <a:t>258EAFA5-E914-47DA-95CA-C5AB0DC85B11</a:t>
            </a:r>
            <a:r>
              <a:rPr lang="en-US" altLang="ko-KR" sz="1100" dirty="0"/>
              <a:t>)))</a:t>
            </a:r>
          </a:p>
          <a:p>
            <a:r>
              <a:rPr lang="en-US" altLang="ko-KR" sz="1100" dirty="0"/>
              <a:t>= </a:t>
            </a:r>
            <a:r>
              <a:rPr lang="en-US" altLang="ko-KR" sz="1100" dirty="0" err="1"/>
              <a:t>HSmrc0sMlYUkAGmm5OPpG2HaGWk</a:t>
            </a:r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2319059" y="3832091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319059" y="3976107"/>
            <a:ext cx="444469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01545" y="3458081"/>
            <a:ext cx="3498646" cy="23852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3244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32372</TotalTime>
  <Words>188</Words>
  <Application>Microsoft Office PowerPoint</Application>
  <PresentationFormat>화면 슬라이드 쇼(16:9)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4767</cp:revision>
  <dcterms:created xsi:type="dcterms:W3CDTF">2006-10-05T04:04:58Z</dcterms:created>
  <dcterms:modified xsi:type="dcterms:W3CDTF">2022-01-02T14:48:46Z</dcterms:modified>
</cp:coreProperties>
</file>