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9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211" autoAdjust="0"/>
  </p:normalViewPr>
  <p:slideViewPr>
    <p:cSldViewPr>
      <p:cViewPr varScale="1">
        <p:scale>
          <a:sx n="181" d="100"/>
          <a:sy n="181" d="100"/>
        </p:scale>
        <p:origin x="3912" y="15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  <a:stCxn id="4" idx="2"/>
          </p:cNvCxnSpPr>
          <p:nvPr/>
        </p:nvCxnSpPr>
        <p:spPr>
          <a:xfrm>
            <a:off x="2319059" y="910050"/>
            <a:ext cx="0" cy="3206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34269" y="286802"/>
            <a:ext cx="1769580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Web</a:t>
            </a:r>
            <a:r>
              <a:rPr lang="ko-KR" altLang="en-US"/>
              <a:t> </a:t>
            </a:r>
            <a:endParaRPr lang="en-US" altLang="ko-KR"/>
          </a:p>
          <a:p>
            <a:pPr algn="ctr"/>
            <a:r>
              <a:rPr lang="en-US" altLang="ko-KR"/>
              <a:t>Browser</a:t>
            </a:r>
            <a:endParaRPr lang="ko-KR" altLang="en-US" dirty="0"/>
          </a:p>
        </p:txBody>
      </p:sp>
      <p:cxnSp>
        <p:nvCxnSpPr>
          <p:cNvPr id="5" name="직선 연결선 4"/>
          <p:cNvCxnSpPr>
            <a:stCxn id="6" idx="2"/>
          </p:cNvCxnSpPr>
          <p:nvPr/>
        </p:nvCxnSpPr>
        <p:spPr>
          <a:xfrm>
            <a:off x="6763755" y="771550"/>
            <a:ext cx="0" cy="33452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63221" y="425301"/>
            <a:ext cx="801067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2319058" y="2237523"/>
            <a:ext cx="44446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9498" y="795794"/>
            <a:ext cx="4362742" cy="142346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GET /chat HTTP/1.1</a:t>
            </a:r>
          </a:p>
          <a:p>
            <a:r>
              <a:rPr lang="en-US" altLang="ko-KR" sz="1100" dirty="0"/>
              <a:t>Host: </a:t>
            </a:r>
            <a:r>
              <a:rPr lang="en-US" altLang="ko-KR" sz="1100" dirty="0" err="1"/>
              <a:t>ssup2.com</a:t>
            </a:r>
            <a:endParaRPr lang="en-US" altLang="ko-KR" sz="1100" dirty="0"/>
          </a:p>
          <a:p>
            <a:r>
              <a:rPr lang="en-US" altLang="ko-KR" sz="1100" b="1" dirty="0"/>
              <a:t>Upgrade: </a:t>
            </a:r>
            <a:r>
              <a:rPr lang="en-US" altLang="ko-KR" sz="1100" b="1" dirty="0" err="1"/>
              <a:t>websocket</a:t>
            </a:r>
            <a:endParaRPr lang="en-US" altLang="ko-KR" sz="1100" b="1" dirty="0"/>
          </a:p>
          <a:p>
            <a:r>
              <a:rPr lang="en-US" altLang="ko-KR" sz="1100" b="1" dirty="0"/>
              <a:t>Connection: Upgrade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-Key: </a:t>
            </a:r>
            <a:r>
              <a:rPr lang="en-US" altLang="ko-KR" sz="1100" b="1" dirty="0" err="1"/>
              <a:t>x3JJHMbDL1EzLkh9GBhXDw</a:t>
            </a:r>
            <a:r>
              <a:rPr lang="en-US" altLang="ko-KR" sz="1100" b="1" dirty="0"/>
              <a:t>== 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-Protocol: chat 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-Version: 13 </a:t>
            </a:r>
          </a:p>
          <a:p>
            <a:r>
              <a:rPr lang="en-US" altLang="ko-KR" sz="1100" dirty="0"/>
              <a:t>Origin: https://</a:t>
            </a:r>
            <a:r>
              <a:rPr lang="en-US" altLang="ko-KR" sz="1100" dirty="0" err="1"/>
              <a:t>ssup2.com</a:t>
            </a:r>
            <a:endParaRPr lang="ko-KR" altLang="en-US" sz="1100" dirty="0"/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H="1">
            <a:off x="2319058" y="3363838"/>
            <a:ext cx="44446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9498" y="2427734"/>
            <a:ext cx="4434750" cy="91563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HTTP/1.1 101 </a:t>
            </a:r>
            <a:r>
              <a:rPr lang="en-US" altLang="ko-KR" sz="1100" b="1" dirty="0"/>
              <a:t>Switching Protocols</a:t>
            </a:r>
          </a:p>
          <a:p>
            <a:r>
              <a:rPr lang="en-US" altLang="ko-KR" sz="1100" b="1" dirty="0"/>
              <a:t>Upgrade: </a:t>
            </a:r>
            <a:r>
              <a:rPr lang="en-US" altLang="ko-KR" sz="1100" b="1" dirty="0" err="1"/>
              <a:t>websocket</a:t>
            </a:r>
            <a:endParaRPr lang="en-US" altLang="ko-KR" sz="1100" b="1" dirty="0"/>
          </a:p>
          <a:p>
            <a:r>
              <a:rPr lang="en-US" altLang="ko-KR" sz="1100" b="1" dirty="0"/>
              <a:t>Connection: Upgrade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-Accept: </a:t>
            </a:r>
            <a:r>
              <a:rPr lang="en-US" altLang="ko-KR" sz="1100" b="1" dirty="0" err="1"/>
              <a:t>HSmrc0sMlYUkAGmm5OPpG2HaGWk</a:t>
            </a:r>
            <a:r>
              <a:rPr lang="en-US" altLang="ko-KR" sz="1100" b="1" dirty="0"/>
              <a:t>=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-Protocol: chat</a:t>
            </a: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2319058" y="3688075"/>
            <a:ext cx="4444697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63643" y="4129648"/>
            <a:ext cx="4896544" cy="74635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Sec-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-Accept </a:t>
            </a:r>
          </a:p>
          <a:p>
            <a:r>
              <a:rPr lang="en-US" altLang="ko-KR" sz="1100" dirty="0"/>
              <a:t>= </a:t>
            </a:r>
            <a:r>
              <a:rPr lang="en-US" altLang="ko-KR" sz="1100" dirty="0" err="1"/>
              <a:t>base64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SHA</a:t>
            </a:r>
            <a:r>
              <a:rPr lang="en-US" altLang="ko-KR" sz="1100" dirty="0"/>
              <a:t>-1(Sec-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-Key </a:t>
            </a:r>
          </a:p>
          <a:p>
            <a:r>
              <a:rPr lang="en-US" altLang="ko-KR" sz="1100" dirty="0"/>
              <a:t>   + CONCATENATE(</a:t>
            </a:r>
            <a:r>
              <a:rPr lang="en-US" altLang="ko-KR" sz="1100" dirty="0" err="1"/>
              <a:t>258EAFA5-E914-47DA-95CA-C5AB0DC85B11</a:t>
            </a:r>
            <a:r>
              <a:rPr lang="en-US" altLang="ko-KR" sz="1100" dirty="0"/>
              <a:t>)))</a:t>
            </a:r>
          </a:p>
          <a:p>
            <a:r>
              <a:rPr lang="en-US" altLang="ko-KR" sz="1100" dirty="0"/>
              <a:t>= </a:t>
            </a:r>
            <a:r>
              <a:rPr lang="en-US" altLang="ko-KR" sz="1100" dirty="0" err="1"/>
              <a:t>HSmrc0sMlYUkAGmm5OPpG2HaGWk</a:t>
            </a:r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2319059" y="3832091"/>
            <a:ext cx="4444696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2319059" y="3976107"/>
            <a:ext cx="4444696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01545" y="3458081"/>
            <a:ext cx="349864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32445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32148</TotalTime>
  <Words>73</Words>
  <Application>Microsoft Office PowerPoint</Application>
  <PresentationFormat>화면 슬라이드 쇼(16:9)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4728</cp:revision>
  <dcterms:created xsi:type="dcterms:W3CDTF">2006-10-05T04:04:58Z</dcterms:created>
  <dcterms:modified xsi:type="dcterms:W3CDTF">2022-01-01T14:21:37Z</dcterms:modified>
</cp:coreProperties>
</file>