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2" r:id="rId2"/>
    <p:sldId id="364" r:id="rId3"/>
    <p:sldId id="365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40" d="100"/>
          <a:sy n="140" d="100"/>
        </p:scale>
        <p:origin x="2736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8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JWT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A13C33-F642-40EA-8BC8-9136ADF46865}"/>
              </a:ext>
            </a:extLst>
          </p:cNvPr>
          <p:cNvSpPr/>
          <p:nvPr/>
        </p:nvSpPr>
        <p:spPr>
          <a:xfrm>
            <a:off x="997888" y="1707654"/>
            <a:ext cx="1584176" cy="86409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/>
              <a:t>{</a:t>
            </a:r>
          </a:p>
          <a:p>
            <a:pPr algn="just"/>
            <a:r>
              <a:rPr lang="en-US" altLang="ko-KR" sz="1200"/>
              <a:t>  "typ" : "JWT",</a:t>
            </a:r>
          </a:p>
          <a:p>
            <a:pPr algn="just"/>
            <a:r>
              <a:rPr lang="en-US" altLang="ko-KR" sz="1200"/>
              <a:t>  "alg" : "HS256"  </a:t>
            </a:r>
          </a:p>
          <a:p>
            <a:pPr algn="just"/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215348-1910-474C-BED1-C10B1C43BB24}"/>
              </a:ext>
            </a:extLst>
          </p:cNvPr>
          <p:cNvSpPr/>
          <p:nvPr/>
        </p:nvSpPr>
        <p:spPr>
          <a:xfrm>
            <a:off x="3158890" y="1347614"/>
            <a:ext cx="2448286" cy="158417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/>
              <a:t>{</a:t>
            </a:r>
          </a:p>
          <a:p>
            <a:pPr algn="just"/>
            <a:r>
              <a:rPr lang="en-US" altLang="ko-KR" sz="1200"/>
              <a:t>  "iss" : "ssup2",</a:t>
            </a:r>
          </a:p>
          <a:p>
            <a:pPr algn="just"/>
            <a:r>
              <a:rPr lang="en-US" altLang="ko-KR" sz="1200"/>
              <a:t>  "sub" : "jwt",</a:t>
            </a:r>
          </a:p>
          <a:p>
            <a:pPr algn="just"/>
            <a:r>
              <a:rPr lang="en-US" altLang="ko-KR" sz="1200"/>
              <a:t>  "iat" : 1516239022,</a:t>
            </a:r>
          </a:p>
          <a:p>
            <a:pPr algn="just"/>
            <a:r>
              <a:rPr lang="en-US" altLang="ko-KR" sz="1200"/>
              <a:t>  "name" : "ssup2",</a:t>
            </a:r>
          </a:p>
          <a:p>
            <a:pPr algn="just"/>
            <a:r>
              <a:rPr lang="en-US" altLang="ko-KR" sz="1200"/>
              <a:t>  "email" : "ssup2@ssup2.com",</a:t>
            </a:r>
          </a:p>
          <a:p>
            <a:pPr algn="just"/>
            <a:r>
              <a:rPr lang="en-US" altLang="ko-KR" sz="1200"/>
              <a:t>  "app" : "web"</a:t>
            </a:r>
          </a:p>
          <a:p>
            <a:pPr algn="just"/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B6F29A-42A0-4C6D-826D-1105237437B8}"/>
              </a:ext>
            </a:extLst>
          </p:cNvPr>
          <p:cNvSpPr/>
          <p:nvPr/>
        </p:nvSpPr>
        <p:spPr>
          <a:xfrm>
            <a:off x="1356959" y="3651870"/>
            <a:ext cx="6048672" cy="792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rgbClr val="C00000"/>
                </a:solidFill>
              </a:rPr>
              <a:t>eyJ0eXAiOiJKV1QiLCJhbGciOiJIUzI1NiJ9</a:t>
            </a:r>
            <a:r>
              <a:rPr lang="en-US" altLang="ko-KR" sz="1200"/>
              <a:t>.</a:t>
            </a:r>
            <a:r>
              <a:rPr lang="en-US" altLang="ko-KR" sz="1200">
                <a:solidFill>
                  <a:schemeClr val="tx2"/>
                </a:solidFill>
              </a:rPr>
              <a:t>eyJpc3MiOiJzc3VwMiIsInN1YiI6Imp3dCIsImlhdCI6MTUxNjIzOTAyMiwibmFtZSI6InNzdXAyIiwiZW1haWwiOiJzc3VwMkBzc3VwMi5jb20iLCJhcHAiOiJ3ZWIifQ</a:t>
            </a:r>
            <a:r>
              <a:rPr lang="en-US" altLang="ko-KR" sz="1200"/>
              <a:t>.</a:t>
            </a:r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8ChjIw5Y2GX7LuKM6bezNa-86hQhawfR9s0Hwf26DVk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219AE6-CE23-4211-82F5-9808A1CB95C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89976" y="2571750"/>
            <a:ext cx="0" cy="115212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D40C29-B823-4FC7-86D3-9B4CFCCA989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383033" y="2931790"/>
            <a:ext cx="0" cy="79208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045450-89AD-4246-9B8A-E1A3185744A2}"/>
              </a:ext>
            </a:extLst>
          </p:cNvPr>
          <p:cNvSpPr/>
          <p:nvPr/>
        </p:nvSpPr>
        <p:spPr>
          <a:xfrm>
            <a:off x="1790760" y="2571750"/>
            <a:ext cx="1224129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Base64(Header)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0411BA3-C56A-4035-8557-AA01E6107645}"/>
              </a:ext>
            </a:extLst>
          </p:cNvPr>
          <p:cNvSpPr/>
          <p:nvPr/>
        </p:nvSpPr>
        <p:spPr>
          <a:xfrm>
            <a:off x="1789197" y="3265336"/>
            <a:ext cx="4655011" cy="458542"/>
          </a:xfrm>
          <a:custGeom>
            <a:avLst/>
            <a:gdLst>
              <a:gd name="connsiteX0" fmla="*/ 0 w 1348740"/>
              <a:gd name="connsiteY0" fmla="*/ 0 h 457200"/>
              <a:gd name="connsiteX1" fmla="*/ 1348740 w 1348740"/>
              <a:gd name="connsiteY1" fmla="*/ 0 h 457200"/>
              <a:gd name="connsiteX2" fmla="*/ 1348740 w 1348740"/>
              <a:gd name="connsiteY2" fmla="*/ 320040 h 457200"/>
              <a:gd name="connsiteX3" fmla="*/ 1348740 w 134874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740" h="457200">
                <a:moveTo>
                  <a:pt x="0" y="0"/>
                </a:moveTo>
                <a:lnTo>
                  <a:pt x="1348740" y="0"/>
                </a:lnTo>
                <a:lnTo>
                  <a:pt x="1348740" y="320040"/>
                </a:lnTo>
                <a:lnTo>
                  <a:pt x="1348740" y="457200"/>
                </a:lnTo>
              </a:path>
            </a:pathLst>
          </a:custGeom>
          <a:noFill/>
          <a:ln w="19050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D64B42-80AE-40C7-91B0-928B0C7896B0}"/>
              </a:ext>
            </a:extLst>
          </p:cNvPr>
          <p:cNvSpPr/>
          <p:nvPr/>
        </p:nvSpPr>
        <p:spPr>
          <a:xfrm>
            <a:off x="5825070" y="1854059"/>
            <a:ext cx="2322331" cy="1397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base64(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HMACSHA256(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  Base64(Header) + . +  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  Base64(Payload), 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  Password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)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86C40F-0E99-4805-AC42-B4A3A6D0BB73}"/>
              </a:ext>
            </a:extLst>
          </p:cNvPr>
          <p:cNvSpPr/>
          <p:nvPr/>
        </p:nvSpPr>
        <p:spPr>
          <a:xfrm>
            <a:off x="1391854" y="1389886"/>
            <a:ext cx="796244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Header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43C066-8487-4593-B52E-530B4A783C86}"/>
              </a:ext>
            </a:extLst>
          </p:cNvPr>
          <p:cNvSpPr/>
          <p:nvPr/>
        </p:nvSpPr>
        <p:spPr>
          <a:xfrm>
            <a:off x="4030631" y="1016894"/>
            <a:ext cx="796244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Payload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4E9026-2E29-4F42-871F-94D6013F33F4}"/>
              </a:ext>
            </a:extLst>
          </p:cNvPr>
          <p:cNvSpPr/>
          <p:nvPr/>
        </p:nvSpPr>
        <p:spPr>
          <a:xfrm>
            <a:off x="4300376" y="2935776"/>
            <a:ext cx="1442806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Base64(Payload)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965065-C1A1-4AD4-9263-E2D6C413BF69}"/>
              </a:ext>
            </a:extLst>
          </p:cNvPr>
          <p:cNvSpPr/>
          <p:nvPr/>
        </p:nvSpPr>
        <p:spPr>
          <a:xfrm>
            <a:off x="5465190" y="3237510"/>
            <a:ext cx="108089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Signature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A9B56-5277-45EC-8D40-2B07CBF9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JWT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A13C33-F642-40EA-8BC8-9136ADF46865}"/>
              </a:ext>
            </a:extLst>
          </p:cNvPr>
          <p:cNvSpPr/>
          <p:nvPr/>
        </p:nvSpPr>
        <p:spPr>
          <a:xfrm>
            <a:off x="1259632" y="1707654"/>
            <a:ext cx="1584176" cy="86409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/>
              <a:t>{</a:t>
            </a:r>
          </a:p>
          <a:p>
            <a:pPr algn="just"/>
            <a:r>
              <a:rPr lang="en-US" altLang="ko-KR" sz="1200"/>
              <a:t>  "typ" : "JWT",</a:t>
            </a:r>
          </a:p>
          <a:p>
            <a:pPr algn="just"/>
            <a:r>
              <a:rPr lang="en-US" altLang="ko-KR" sz="1200"/>
              <a:t>  "alg" : "HS256"  </a:t>
            </a:r>
          </a:p>
          <a:p>
            <a:pPr algn="just"/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215348-1910-474C-BED1-C10B1C43BB24}"/>
              </a:ext>
            </a:extLst>
          </p:cNvPr>
          <p:cNvSpPr/>
          <p:nvPr/>
        </p:nvSpPr>
        <p:spPr>
          <a:xfrm>
            <a:off x="3419872" y="1347614"/>
            <a:ext cx="2592288" cy="158417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/>
              <a:t>{</a:t>
            </a:r>
          </a:p>
          <a:p>
            <a:pPr algn="just"/>
            <a:r>
              <a:rPr lang="en-US" altLang="ko-KR" sz="1200"/>
              <a:t>  "iss" : "ssup2",</a:t>
            </a:r>
          </a:p>
          <a:p>
            <a:pPr algn="just"/>
            <a:r>
              <a:rPr lang="en-US" altLang="ko-KR" sz="1200"/>
              <a:t>  "sub" : "jwt",</a:t>
            </a:r>
          </a:p>
          <a:p>
            <a:pPr algn="just"/>
            <a:r>
              <a:rPr lang="en-US" altLang="ko-KR" sz="1200"/>
              <a:t>  "iat" : 1516239022,</a:t>
            </a:r>
          </a:p>
          <a:p>
            <a:pPr algn="just"/>
            <a:r>
              <a:rPr lang="en-US" altLang="ko-KR" sz="1200"/>
              <a:t>  "name" : "ssup2",</a:t>
            </a:r>
          </a:p>
          <a:p>
            <a:pPr algn="just"/>
            <a:r>
              <a:rPr lang="en-US" altLang="ko-KR" sz="1200"/>
              <a:t>  "email" : "ssup2@ssup2.com",</a:t>
            </a:r>
          </a:p>
          <a:p>
            <a:pPr algn="just"/>
            <a:r>
              <a:rPr lang="en-US" altLang="ko-KR" sz="1200"/>
              <a:t>  "app" : "web"</a:t>
            </a:r>
          </a:p>
          <a:p>
            <a:pPr algn="just"/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B6F29A-42A0-4C6D-826D-1105237437B8}"/>
              </a:ext>
            </a:extLst>
          </p:cNvPr>
          <p:cNvSpPr/>
          <p:nvPr/>
        </p:nvSpPr>
        <p:spPr>
          <a:xfrm>
            <a:off x="1475656" y="3651870"/>
            <a:ext cx="6048672" cy="792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rgbClr val="C00000"/>
                </a:solidFill>
              </a:rPr>
              <a:t>eyJ0eXAiOiJKV1QiLCJhbGciOiJIUzI1NiJ9</a:t>
            </a:r>
            <a:r>
              <a:rPr lang="en-US" altLang="ko-KR" sz="1200"/>
              <a:t>.</a:t>
            </a:r>
            <a:r>
              <a:rPr lang="en-US" altLang="ko-KR" sz="1200">
                <a:solidFill>
                  <a:schemeClr val="tx2"/>
                </a:solidFill>
              </a:rPr>
              <a:t>eyJpc3MiOiJzc3VwMiIsInN1YiI6Imp3dCIsImlhdCI6MTUxNjIzOTAyMiwibmFtZSI6InNzdXAyIiwiZW1haWwiOiJzc3VwMkBzc3VwMi5jb20iLCJhcHAiOiJ3ZWIifQ</a:t>
            </a:r>
            <a:r>
              <a:rPr lang="en-US" altLang="ko-KR" sz="1200"/>
              <a:t>.</a:t>
            </a:r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8ChjIw5Y2GX7LuKM6bezNa-86hQhawfR9s0Hwf26DVk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219AE6-CE23-4211-82F5-9808A1CB95C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51720" y="2571750"/>
            <a:ext cx="0" cy="115212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D40C29-B823-4FC7-86D3-9B4CFCCA989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716016" y="2931790"/>
            <a:ext cx="0" cy="79208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045450-89AD-4246-9B8A-E1A3185744A2}"/>
              </a:ext>
            </a:extLst>
          </p:cNvPr>
          <p:cNvSpPr/>
          <p:nvPr/>
        </p:nvSpPr>
        <p:spPr>
          <a:xfrm>
            <a:off x="2052504" y="2571750"/>
            <a:ext cx="1224129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base64(Header)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0411BA3-C56A-4035-8557-AA01E6107645}"/>
              </a:ext>
            </a:extLst>
          </p:cNvPr>
          <p:cNvSpPr/>
          <p:nvPr/>
        </p:nvSpPr>
        <p:spPr>
          <a:xfrm>
            <a:off x="2051722" y="3265336"/>
            <a:ext cx="3028482" cy="814596"/>
          </a:xfrm>
          <a:custGeom>
            <a:avLst/>
            <a:gdLst>
              <a:gd name="connsiteX0" fmla="*/ 0 w 1348740"/>
              <a:gd name="connsiteY0" fmla="*/ 0 h 457200"/>
              <a:gd name="connsiteX1" fmla="*/ 1348740 w 1348740"/>
              <a:gd name="connsiteY1" fmla="*/ 0 h 457200"/>
              <a:gd name="connsiteX2" fmla="*/ 1348740 w 1348740"/>
              <a:gd name="connsiteY2" fmla="*/ 320040 h 457200"/>
              <a:gd name="connsiteX3" fmla="*/ 1348740 w 134874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740" h="457200">
                <a:moveTo>
                  <a:pt x="0" y="0"/>
                </a:moveTo>
                <a:lnTo>
                  <a:pt x="1348740" y="0"/>
                </a:lnTo>
                <a:lnTo>
                  <a:pt x="1348740" y="320040"/>
                </a:lnTo>
                <a:lnTo>
                  <a:pt x="1348740" y="4572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D64B42-80AE-40C7-91B0-928B0C7896B0}"/>
              </a:ext>
            </a:extLst>
          </p:cNvPr>
          <p:cNvSpPr/>
          <p:nvPr/>
        </p:nvSpPr>
        <p:spPr>
          <a:xfrm>
            <a:off x="5080204" y="3242682"/>
            <a:ext cx="258813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HMACSHA256(base64(Header) + . 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+ base64(Payload), Password)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86C40F-0E99-4805-AC42-B4A3A6D0BB73}"/>
              </a:ext>
            </a:extLst>
          </p:cNvPr>
          <p:cNvSpPr/>
          <p:nvPr/>
        </p:nvSpPr>
        <p:spPr>
          <a:xfrm>
            <a:off x="1653598" y="1389886"/>
            <a:ext cx="796244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Header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43C066-8487-4593-B52E-530B4A783C86}"/>
              </a:ext>
            </a:extLst>
          </p:cNvPr>
          <p:cNvSpPr/>
          <p:nvPr/>
        </p:nvSpPr>
        <p:spPr>
          <a:xfrm>
            <a:off x="4317894" y="1016894"/>
            <a:ext cx="796244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Payload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4E9026-2E29-4F42-871F-94D6013F33F4}"/>
              </a:ext>
            </a:extLst>
          </p:cNvPr>
          <p:cNvSpPr/>
          <p:nvPr/>
        </p:nvSpPr>
        <p:spPr>
          <a:xfrm>
            <a:off x="4644008" y="2935776"/>
            <a:ext cx="1442806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base64(Payload)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965065-C1A1-4AD4-9263-E2D6C413BF69}"/>
              </a:ext>
            </a:extLst>
          </p:cNvPr>
          <p:cNvSpPr/>
          <p:nvPr/>
        </p:nvSpPr>
        <p:spPr>
          <a:xfrm>
            <a:off x="7426810" y="2378209"/>
            <a:ext cx="108089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Signature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5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32874</TotalTime>
  <Words>215</Words>
  <Application>Microsoft Office PowerPoint</Application>
  <PresentationFormat>화면 슬라이드 쇼(16:9)</PresentationFormat>
  <Paragraphs>48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JWT</vt:lpstr>
      <vt:lpstr>PowerPoint 프레젠테이션</vt:lpstr>
      <vt:lpstr>JWT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4946</cp:revision>
  <dcterms:created xsi:type="dcterms:W3CDTF">2006-10-05T04:04:58Z</dcterms:created>
  <dcterms:modified xsi:type="dcterms:W3CDTF">2020-06-17T13:45:31Z</dcterms:modified>
</cp:coreProperties>
</file>