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366" r:id="rId3"/>
    <p:sldId id="363" r:id="rId4"/>
    <p:sldId id="368" r:id="rId5"/>
    <p:sldId id="367" r:id="rId6"/>
    <p:sldId id="361" r:id="rId7"/>
    <p:sldId id="364" r:id="rId8"/>
    <p:sldId id="3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BBAADA-0B6C-4A63-8312-A4AC11237F1C}"/>
              </a:ext>
            </a:extLst>
          </p:cNvPr>
          <p:cNvSpPr/>
          <p:nvPr/>
        </p:nvSpPr>
        <p:spPr>
          <a:xfrm>
            <a:off x="1321290" y="2139702"/>
            <a:ext cx="4906893" cy="2709954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Node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630CCE9-BD9F-4D30-A81D-F380B98D4176}"/>
              </a:ext>
            </a:extLst>
          </p:cNvPr>
          <p:cNvSpPr/>
          <p:nvPr/>
        </p:nvSpPr>
        <p:spPr>
          <a:xfrm>
            <a:off x="2987824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B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99AED54-9B21-4A30-95F7-E9CC611EAEFC}"/>
              </a:ext>
            </a:extLst>
          </p:cNvPr>
          <p:cNvSpPr/>
          <p:nvPr/>
        </p:nvSpPr>
        <p:spPr>
          <a:xfrm>
            <a:off x="1403648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A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E0E4AE4-D36C-490D-B4B1-A72908E7BFC0}"/>
              </a:ext>
            </a:extLst>
          </p:cNvPr>
          <p:cNvSpPr/>
          <p:nvPr/>
        </p:nvSpPr>
        <p:spPr>
          <a:xfrm>
            <a:off x="4572000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C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5B49657-7CE5-419F-BA14-C2FEF91B4416}"/>
              </a:ext>
            </a:extLst>
          </p:cNvPr>
          <p:cNvSpPr/>
          <p:nvPr/>
        </p:nvSpPr>
        <p:spPr>
          <a:xfrm>
            <a:off x="1475656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1CC091D-1329-4DFA-9B94-29D3BED3BEBB}"/>
              </a:ext>
            </a:extLst>
          </p:cNvPr>
          <p:cNvSpPr/>
          <p:nvPr/>
        </p:nvSpPr>
        <p:spPr>
          <a:xfrm>
            <a:off x="3059832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C62431-CD55-4F60-A83C-BA764F397BC2}"/>
              </a:ext>
            </a:extLst>
          </p:cNvPr>
          <p:cNvSpPr/>
          <p:nvPr/>
        </p:nvSpPr>
        <p:spPr>
          <a:xfrm>
            <a:off x="4648261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C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3C5B644-5576-4563-8802-F6C68BCE446C}"/>
              </a:ext>
            </a:extLst>
          </p:cNvPr>
          <p:cNvSpPr/>
          <p:nvPr/>
        </p:nvSpPr>
        <p:spPr>
          <a:xfrm>
            <a:off x="1557927" y="3288767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7B2DAE5-C90F-4FE7-AB7B-CFCD1FBF0808}"/>
              </a:ext>
            </a:extLst>
          </p:cNvPr>
          <p:cNvSpPr/>
          <p:nvPr/>
        </p:nvSpPr>
        <p:spPr>
          <a:xfrm>
            <a:off x="1619672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649FE40-0E0C-4137-B9F2-117CB0BCBDFE}"/>
              </a:ext>
            </a:extLst>
          </p:cNvPr>
          <p:cNvSpPr/>
          <p:nvPr/>
        </p:nvSpPr>
        <p:spPr>
          <a:xfrm>
            <a:off x="3167844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39C5C0B-66B6-4E37-8E10-89510602F9C8}"/>
              </a:ext>
            </a:extLst>
          </p:cNvPr>
          <p:cNvSpPr/>
          <p:nvPr/>
        </p:nvSpPr>
        <p:spPr>
          <a:xfrm>
            <a:off x="4716016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FCD9ED7-604F-4D2F-844E-5B26A91D86E9}"/>
              </a:ext>
            </a:extLst>
          </p:cNvPr>
          <p:cNvSpPr/>
          <p:nvPr/>
        </p:nvSpPr>
        <p:spPr>
          <a:xfrm>
            <a:off x="1557927" y="2574333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1F1CB0E-66EC-4CBD-9311-CBBB2965F1C1}"/>
              </a:ext>
            </a:extLst>
          </p:cNvPr>
          <p:cNvSpPr/>
          <p:nvPr/>
        </p:nvSpPr>
        <p:spPr>
          <a:xfrm>
            <a:off x="1619672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41AC9C6-2324-49BC-9B49-5B507DB5AC8A}"/>
              </a:ext>
            </a:extLst>
          </p:cNvPr>
          <p:cNvSpPr/>
          <p:nvPr/>
        </p:nvSpPr>
        <p:spPr>
          <a:xfrm>
            <a:off x="3167844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6B5CEB9-AEB2-46D5-80F6-EE746906ADF7}"/>
              </a:ext>
            </a:extLst>
          </p:cNvPr>
          <p:cNvSpPr/>
          <p:nvPr/>
        </p:nvSpPr>
        <p:spPr>
          <a:xfrm>
            <a:off x="4716016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7D314F2-5EFC-4992-A9B8-37B0220AAA41}"/>
              </a:ext>
            </a:extLst>
          </p:cNvPr>
          <p:cNvSpPr/>
          <p:nvPr/>
        </p:nvSpPr>
        <p:spPr>
          <a:xfrm>
            <a:off x="6375021" y="2139702"/>
            <a:ext cx="1725578" cy="913678"/>
          </a:xfrm>
          <a:prstGeom prst="roundRect">
            <a:avLst>
              <a:gd name="adj" fmla="val 11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362BAD80-ED65-4796-B5F8-B5176DCC6093}"/>
              </a:ext>
            </a:extLst>
          </p:cNvPr>
          <p:cNvSpPr/>
          <p:nvPr/>
        </p:nvSpPr>
        <p:spPr>
          <a:xfrm>
            <a:off x="6439501" y="2402734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EKS Control Plane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DC95F65-2A36-46C1-B65E-A70E25912C80}"/>
              </a:ext>
            </a:extLst>
          </p:cNvPr>
          <p:cNvSpPr/>
          <p:nvPr/>
        </p:nvSpPr>
        <p:spPr>
          <a:xfrm>
            <a:off x="1669356" y="957326"/>
            <a:ext cx="4054772" cy="750327"/>
          </a:xfrm>
          <a:prstGeom prst="roundRect">
            <a:avLst>
              <a:gd name="adj" fmla="val 1203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Public Network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A131ACB-8BFC-465C-9C18-977AAD5211FF}"/>
              </a:ext>
            </a:extLst>
          </p:cNvPr>
          <p:cNvSpPr/>
          <p:nvPr/>
        </p:nvSpPr>
        <p:spPr>
          <a:xfrm>
            <a:off x="1781690" y="1945070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F0F2FE3-D316-43BE-99D5-91DF6E45E3E2}"/>
              </a:ext>
            </a:extLst>
          </p:cNvPr>
          <p:cNvSpPr/>
          <p:nvPr/>
        </p:nvSpPr>
        <p:spPr>
          <a:xfrm>
            <a:off x="6781539" y="1936824"/>
            <a:ext cx="900099" cy="317902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LB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39E8721-CA00-4F46-976B-B5A9E3A92AB4}"/>
              </a:ext>
            </a:extLst>
          </p:cNvPr>
          <p:cNvSpPr/>
          <p:nvPr/>
        </p:nvSpPr>
        <p:spPr>
          <a:xfrm>
            <a:off x="6295381" y="947349"/>
            <a:ext cx="1872416" cy="760305"/>
          </a:xfrm>
          <a:prstGeom prst="roundRect">
            <a:avLst>
              <a:gd name="adj" fmla="val 820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4A7FBC2-30AF-454F-8825-9445CCC1C9C9}"/>
              </a:ext>
            </a:extLst>
          </p:cNvPr>
          <p:cNvSpPr/>
          <p:nvPr/>
        </p:nvSpPr>
        <p:spPr>
          <a:xfrm>
            <a:off x="6375021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65E5386-40F9-457A-A254-A797E35C74C9}"/>
              </a:ext>
            </a:extLst>
          </p:cNvPr>
          <p:cNvSpPr/>
          <p:nvPr/>
        </p:nvSpPr>
        <p:spPr>
          <a:xfrm>
            <a:off x="3926942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F285862-28DD-4958-808F-8C31037F3E88}"/>
              </a:ext>
            </a:extLst>
          </p:cNvPr>
          <p:cNvSpPr/>
          <p:nvPr/>
        </p:nvSpPr>
        <p:spPr>
          <a:xfrm>
            <a:off x="1781690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App Client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7208FE-500D-4957-AA1A-43F386A00BDF}"/>
              </a:ext>
            </a:extLst>
          </p:cNvPr>
          <p:cNvSpPr/>
          <p:nvPr/>
        </p:nvSpPr>
        <p:spPr>
          <a:xfrm>
            <a:off x="4783523" y="1614654"/>
            <a:ext cx="2448052" cy="17442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EFA1A2-3647-43F6-A5F5-AF098EDE8F9E}"/>
              </a:ext>
            </a:extLst>
          </p:cNvPr>
          <p:cNvCxnSpPr>
            <a:cxnSpLocks/>
            <a:stCxn id="147" idx="2"/>
            <a:endCxn id="132" idx="0"/>
          </p:cNvCxnSpPr>
          <p:nvPr/>
        </p:nvCxnSpPr>
        <p:spPr>
          <a:xfrm>
            <a:off x="7231589" y="1614654"/>
            <a:ext cx="0" cy="32217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7CBFA3-865D-4F75-8558-65D183043616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7231589" y="2254726"/>
            <a:ext cx="0" cy="1480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7A3539E-30E8-4877-ACB8-9563D3AE7AA3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2231740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A51ADEE-0D5A-4BBD-8770-DD2B198F4D5C}"/>
              </a:ext>
            </a:extLst>
          </p:cNvPr>
          <p:cNvCxnSpPr>
            <a:cxnSpLocks/>
          </p:cNvCxnSpPr>
          <p:nvPr/>
        </p:nvCxnSpPr>
        <p:spPr>
          <a:xfrm>
            <a:off x="3229248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61F6EB7-E785-42B2-A941-4527AAD5C767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5328084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2F8A2EB-A1D2-4A77-B1A7-8F1C25097FCD}"/>
              </a:ext>
            </a:extLst>
          </p:cNvPr>
          <p:cNvCxnSpPr>
            <a:cxnSpLocks/>
          </p:cNvCxnSpPr>
          <p:nvPr/>
        </p:nvCxnSpPr>
        <p:spPr>
          <a:xfrm>
            <a:off x="2231740" y="3248397"/>
            <a:ext cx="40636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5A4B20-F713-47E1-A08D-6AAFAF1F0664}"/>
              </a:ext>
            </a:extLst>
          </p:cNvPr>
          <p:cNvCxnSpPr>
            <a:cxnSpLocks/>
          </p:cNvCxnSpPr>
          <p:nvPr/>
        </p:nvCxnSpPr>
        <p:spPr>
          <a:xfrm flipV="1">
            <a:off x="6295381" y="1789083"/>
            <a:ext cx="0" cy="145931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EF08720-3F45-4782-B5EC-E7AB88A6A899}"/>
              </a:ext>
            </a:extLst>
          </p:cNvPr>
          <p:cNvCxnSpPr>
            <a:cxnSpLocks/>
            <a:stCxn id="149" idx="2"/>
            <a:endCxn id="139" idx="0"/>
          </p:cNvCxnSpPr>
          <p:nvPr/>
        </p:nvCxnSpPr>
        <p:spPr>
          <a:xfrm flipH="1">
            <a:off x="2638257" y="1614654"/>
            <a:ext cx="1" cy="33041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FB8E373-8CA7-43BD-A8B5-881BA9F5E8F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638257" y="2254726"/>
            <a:ext cx="0" cy="94725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47144CD-F9B6-4664-A0CE-EB1857617074}"/>
              </a:ext>
            </a:extLst>
          </p:cNvPr>
          <p:cNvCxnSpPr>
            <a:cxnSpLocks/>
          </p:cNvCxnSpPr>
          <p:nvPr/>
        </p:nvCxnSpPr>
        <p:spPr>
          <a:xfrm>
            <a:off x="2309019" y="3201979"/>
            <a:ext cx="293963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D72E7B0-C887-4E06-8F6F-D10392A94F90}"/>
              </a:ext>
            </a:extLst>
          </p:cNvPr>
          <p:cNvCxnSpPr>
            <a:cxnSpLocks/>
          </p:cNvCxnSpPr>
          <p:nvPr/>
        </p:nvCxnSpPr>
        <p:spPr>
          <a:xfrm>
            <a:off x="2311177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4C8C138-F338-41A1-B7DF-B8594C2F1DB3}"/>
              </a:ext>
            </a:extLst>
          </p:cNvPr>
          <p:cNvCxnSpPr>
            <a:cxnSpLocks/>
          </p:cNvCxnSpPr>
          <p:nvPr/>
        </p:nvCxnSpPr>
        <p:spPr>
          <a:xfrm>
            <a:off x="3299665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DFC9393-318E-4E1E-ACD4-6AC29781ADC5}"/>
              </a:ext>
            </a:extLst>
          </p:cNvPr>
          <p:cNvCxnSpPr>
            <a:cxnSpLocks/>
          </p:cNvCxnSpPr>
          <p:nvPr/>
        </p:nvCxnSpPr>
        <p:spPr>
          <a:xfrm>
            <a:off x="5248650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46661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987824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059832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347864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059832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347864" y="170765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347864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580112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652120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940152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652120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5940152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842643" y="1662737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842643" y="2590968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2555776" y="181756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791D8A-4A57-40F4-A88E-9A2AF09A45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555776" y="2745796"/>
            <a:ext cx="345638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32DF1A-A657-48DB-B6CA-50345ECB5A46}"/>
              </a:ext>
            </a:extLst>
          </p:cNvPr>
          <p:cNvCxnSpPr>
            <a:cxnSpLocks/>
          </p:cNvCxnSpPr>
          <p:nvPr/>
        </p:nvCxnSpPr>
        <p:spPr>
          <a:xfrm flipV="1">
            <a:off x="3419872" y="2287516"/>
            <a:ext cx="0" cy="4582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26000-FC76-4435-BA0A-A9A745B41253}"/>
              </a:ext>
            </a:extLst>
          </p:cNvPr>
          <p:cNvCxnSpPr>
            <a:cxnSpLocks/>
          </p:cNvCxnSpPr>
          <p:nvPr/>
        </p:nvCxnSpPr>
        <p:spPr>
          <a:xfrm flipV="1">
            <a:off x="6012160" y="1707654"/>
            <a:ext cx="0" cy="10381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3563888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635896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CBC4D6-FCA4-4D31-8597-7176D63EB85D}"/>
              </a:ext>
            </a:extLst>
          </p:cNvPr>
          <p:cNvSpPr/>
          <p:nvPr/>
        </p:nvSpPr>
        <p:spPr>
          <a:xfrm>
            <a:off x="3923928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923928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635896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923928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923928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6156176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6228184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55C1E-83A1-4FD1-8338-A45089C19EFB}"/>
              </a:ext>
            </a:extLst>
          </p:cNvPr>
          <p:cNvSpPr/>
          <p:nvPr/>
        </p:nvSpPr>
        <p:spPr>
          <a:xfrm>
            <a:off x="6516216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6516216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6228184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A01D0-1E75-4693-AAE9-B65716CB1EB4}"/>
              </a:ext>
            </a:extLst>
          </p:cNvPr>
          <p:cNvSpPr/>
          <p:nvPr/>
        </p:nvSpPr>
        <p:spPr>
          <a:xfrm>
            <a:off x="6516216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6516216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18707" y="216679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18707" y="360695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3131840" y="232162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870E3E-F3C2-4D58-BA63-39C44681DE5A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3131840" y="376178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33271</TotalTime>
  <Words>557</Words>
  <Application>Microsoft Office PowerPoint</Application>
  <PresentationFormat>화면 슬라이드 쇼(16:9)</PresentationFormat>
  <Paragraphs>234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AWS EKS Component Network</vt:lpstr>
      <vt:lpstr>AWS EKS Pod Network</vt:lpstr>
      <vt:lpstr>PowerPoint 프레젠테이션</vt:lpstr>
      <vt:lpstr>AWS EKS Pod Network</vt:lpstr>
      <vt:lpstr>AWS EKS Pod Network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5125</cp:revision>
  <dcterms:created xsi:type="dcterms:W3CDTF">2006-10-05T04:04:58Z</dcterms:created>
  <dcterms:modified xsi:type="dcterms:W3CDTF">2021-05-08T13:25:41Z</dcterms:modified>
</cp:coreProperties>
</file>