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65" r:id="rId9"/>
    <p:sldId id="457" r:id="rId10"/>
    <p:sldId id="450" r:id="rId11"/>
    <p:sldId id="452" r:id="rId12"/>
    <p:sldId id="453" r:id="rId13"/>
    <p:sldId id="463" r:id="rId14"/>
    <p:sldId id="4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54292" y="1347614"/>
            <a:ext cx="2307332" cy="300572"/>
          </a:xfrm>
          <a:prstGeom prst="roundRect">
            <a:avLst>
              <a:gd name="adj" fmla="val 276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Key-values Storage (etcd)</a:t>
            </a:r>
            <a:endParaRPr lang="ko-KR" altLang="en-US" sz="14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F0AA7B8-23CE-4A79-A24D-D6029E36C9F7}"/>
              </a:ext>
            </a:extLst>
          </p:cNvPr>
          <p:cNvGrpSpPr/>
          <p:nvPr/>
        </p:nvGrpSpPr>
        <p:grpSpPr>
          <a:xfrm>
            <a:off x="3203848" y="1203598"/>
            <a:ext cx="5659378" cy="2110769"/>
            <a:chOff x="3203848" y="1203598"/>
            <a:chExt cx="5659378" cy="2110769"/>
          </a:xfrm>
        </p:grpSpPr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3203848" y="1203598"/>
              <a:ext cx="5659378" cy="2110769"/>
            </a:xfrm>
            <a:prstGeom prst="roundRect">
              <a:avLst>
                <a:gd name="adj" fmla="val 448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Host</a:t>
              </a:r>
              <a:endParaRPr lang="ko-KR" altLang="en-US" sz="1600" dirty="0"/>
            </a:p>
          </p:txBody>
        </p:sp>
        <p:sp>
          <p:nvSpPr>
            <p:cNvPr id="27" name="모서리가 둥근 직사각형 55">
              <a:extLst>
                <a:ext uri="{FF2B5EF4-FFF2-40B4-BE49-F238E27FC236}">
                  <a16:creationId xmlns:a16="http://schemas.microsoft.com/office/drawing/2014/main" id="{0FB88AC0-5E25-4C22-9F9F-FF062E2DDB6A}"/>
                </a:ext>
              </a:extLst>
            </p:cNvPr>
            <p:cNvSpPr/>
            <p:nvPr/>
          </p:nvSpPr>
          <p:spPr>
            <a:xfrm>
              <a:off x="3325815" y="1309390"/>
              <a:ext cx="5415441" cy="844709"/>
            </a:xfrm>
            <a:prstGeom prst="roundRect">
              <a:avLst>
                <a:gd name="adj" fmla="val 93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ko-KR" sz="1400" b="1"/>
                <a:t>cilium-agent Pod</a:t>
              </a:r>
              <a:endParaRPr lang="en-US" altLang="ko-KR" sz="1400" b="1" dirty="0"/>
            </a:p>
            <a:p>
              <a:pPr algn="r"/>
              <a:r>
                <a:rPr lang="en-US" altLang="ko-KR" sz="1200" b="1"/>
                <a:t>(Host Network </a:t>
              </a:r>
            </a:p>
            <a:p>
              <a:pPr algn="r"/>
              <a:r>
                <a:rPr lang="en-US" altLang="ko-KR" sz="1200" b="1"/>
                <a:t>Namespace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45" name="모서리가 둥근 직사각형 75">
              <a:extLst>
                <a:ext uri="{FF2B5EF4-FFF2-40B4-BE49-F238E27FC236}">
                  <a16:creationId xmlns:a16="http://schemas.microsoft.com/office/drawing/2014/main" id="{07DA784D-B34A-413D-A378-7A7B113637C1}"/>
                </a:ext>
              </a:extLst>
            </p:cNvPr>
            <p:cNvSpPr/>
            <p:nvPr/>
          </p:nvSpPr>
          <p:spPr>
            <a:xfrm>
              <a:off x="3459157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cilium-agent</a:t>
              </a:r>
              <a:endParaRPr lang="ko-KR" altLang="en-US" sz="1400" dirty="0"/>
            </a:p>
          </p:txBody>
        </p:sp>
        <p:sp>
          <p:nvSpPr>
            <p:cNvPr id="36" name="모서리가 둥근 직사각형 55">
              <a:extLst>
                <a:ext uri="{FF2B5EF4-FFF2-40B4-BE49-F238E27FC236}">
                  <a16:creationId xmlns:a16="http://schemas.microsoft.com/office/drawing/2014/main" id="{A4F42F86-EB7F-411F-AF37-C57BFD357135}"/>
                </a:ext>
              </a:extLst>
            </p:cNvPr>
            <p:cNvSpPr/>
            <p:nvPr/>
          </p:nvSpPr>
          <p:spPr>
            <a:xfrm>
              <a:off x="3325815" y="2264958"/>
              <a:ext cx="5415441" cy="648072"/>
            </a:xfrm>
            <a:prstGeom prst="roundRect">
              <a:avLst>
                <a:gd name="adj" fmla="val 9494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1400" b="1"/>
                <a:t>Kernel</a:t>
              </a:r>
              <a:endParaRPr lang="en-US" altLang="ko-KR" sz="1200" b="1" dirty="0"/>
            </a:p>
          </p:txBody>
        </p:sp>
        <p:sp>
          <p:nvSpPr>
            <p:cNvPr id="44" name="모서리가 둥근 직사각형 75">
              <a:extLst>
                <a:ext uri="{FF2B5EF4-FFF2-40B4-BE49-F238E27FC236}">
                  <a16:creationId xmlns:a16="http://schemas.microsoft.com/office/drawing/2014/main" id="{8C4E8306-9BB8-4BC9-93FF-6F326444E88C}"/>
                </a:ext>
              </a:extLst>
            </p:cNvPr>
            <p:cNvSpPr/>
            <p:nvPr/>
          </p:nvSpPr>
          <p:spPr>
            <a:xfrm>
              <a:off x="4251246" y="2389587"/>
              <a:ext cx="1563199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Network eBPF</a:t>
              </a:r>
              <a:endParaRPr lang="ko-KR" altLang="en-US" sz="1400" dirty="0"/>
            </a:p>
          </p:txBody>
        </p:sp>
        <p:sp>
          <p:nvSpPr>
            <p:cNvPr id="47" name="모서리가 둥근 직사각형 75">
              <a:extLst>
                <a:ext uri="{FF2B5EF4-FFF2-40B4-BE49-F238E27FC236}">
                  <a16:creationId xmlns:a16="http://schemas.microsoft.com/office/drawing/2014/main" id="{FCBEDB7E-6380-4126-8EDC-54C8C192CA21}"/>
                </a:ext>
              </a:extLst>
            </p:cNvPr>
            <p:cNvSpPr/>
            <p:nvPr/>
          </p:nvSpPr>
          <p:spPr>
            <a:xfrm>
              <a:off x="6216439" y="2389587"/>
              <a:ext cx="1563199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Network eBPF</a:t>
              </a:r>
              <a:endParaRPr lang="ko-KR" altLang="en-US" sz="14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D7A052D-9851-4823-BDDB-4A6E723ED0CC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4240757" y="1774096"/>
              <a:ext cx="792089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DB4613F-29B7-439A-B9AD-03568A1449A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40757" y="1774096"/>
              <a:ext cx="2757282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75">
              <a:extLst>
                <a:ext uri="{FF2B5EF4-FFF2-40B4-BE49-F238E27FC236}">
                  <a16:creationId xmlns:a16="http://schemas.microsoft.com/office/drawing/2014/main" id="{76A9E267-E423-49FF-B8D5-A92AF9721BAC}"/>
                </a:ext>
              </a:extLst>
            </p:cNvPr>
            <p:cNvSpPr/>
            <p:nvPr/>
          </p:nvSpPr>
          <p:spPr>
            <a:xfrm>
              <a:off x="5288155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 (CLI)</a:t>
              </a:r>
              <a:endParaRPr lang="ko-KR" altLang="en-US" sz="14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7EC7940-D7F6-46CA-872E-7CDEA81F8749}"/>
                </a:ext>
              </a:extLst>
            </p:cNvPr>
            <p:cNvCxnSpPr>
              <a:cxnSpLocks/>
              <a:stCxn id="45" idx="3"/>
              <a:endCxn id="58" idx="1"/>
            </p:cNvCxnSpPr>
            <p:nvPr/>
          </p:nvCxnSpPr>
          <p:spPr>
            <a:xfrm>
              <a:off x="5022356" y="1594076"/>
              <a:ext cx="265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59046" y="1822864"/>
            <a:ext cx="2302832" cy="300572"/>
          </a:xfrm>
          <a:prstGeom prst="roundRect">
            <a:avLst>
              <a:gd name="adj" fmla="val 2942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API Server</a:t>
            </a:r>
            <a:endParaRPr lang="ko-KR" altLang="en-US" sz="1400" dirty="0"/>
          </a:p>
        </p:txBody>
      </p:sp>
      <p:sp>
        <p:nvSpPr>
          <p:cNvPr id="70" name="모서리가 둥근 직사각형 55">
            <a:extLst>
              <a:ext uri="{FF2B5EF4-FFF2-40B4-BE49-F238E27FC236}">
                <a16:creationId xmlns:a16="http://schemas.microsoft.com/office/drawing/2014/main" id="{F958551A-7F71-49F8-B487-1AFB0059FD79}"/>
              </a:ext>
            </a:extLst>
          </p:cNvPr>
          <p:cNvSpPr/>
          <p:nvPr/>
        </p:nvSpPr>
        <p:spPr>
          <a:xfrm>
            <a:off x="844490" y="2319305"/>
            <a:ext cx="1815262" cy="1026532"/>
          </a:xfrm>
          <a:prstGeom prst="roundRect">
            <a:avLst>
              <a:gd name="adj" fmla="val 932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cilium-operator Pod</a:t>
            </a:r>
            <a:endParaRPr lang="en-US" altLang="ko-KR" sz="14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8A5F93-D219-42D5-8200-5A85E2ED19B6}"/>
              </a:ext>
            </a:extLst>
          </p:cNvPr>
          <p:cNvGrpSpPr/>
          <p:nvPr/>
        </p:nvGrpSpPr>
        <p:grpSpPr>
          <a:xfrm>
            <a:off x="3119394" y="1299116"/>
            <a:ext cx="5659378" cy="2110769"/>
            <a:chOff x="3203848" y="1203598"/>
            <a:chExt cx="5659378" cy="2110769"/>
          </a:xfrm>
        </p:grpSpPr>
        <p:sp>
          <p:nvSpPr>
            <p:cNvPr id="74" name="모서리가 둥근 직사각형 44">
              <a:extLst>
                <a:ext uri="{FF2B5EF4-FFF2-40B4-BE49-F238E27FC236}">
                  <a16:creationId xmlns:a16="http://schemas.microsoft.com/office/drawing/2014/main" id="{15869BE9-C560-4E33-BD01-1BF5958B9E91}"/>
                </a:ext>
              </a:extLst>
            </p:cNvPr>
            <p:cNvSpPr/>
            <p:nvPr/>
          </p:nvSpPr>
          <p:spPr>
            <a:xfrm>
              <a:off x="3203848" y="1203598"/>
              <a:ext cx="5659378" cy="2110769"/>
            </a:xfrm>
            <a:prstGeom prst="roundRect">
              <a:avLst>
                <a:gd name="adj" fmla="val 448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Host</a:t>
              </a:r>
              <a:endParaRPr lang="ko-KR" altLang="en-US" sz="1600" dirty="0"/>
            </a:p>
          </p:txBody>
        </p:sp>
        <p:sp>
          <p:nvSpPr>
            <p:cNvPr id="75" name="모서리가 둥근 직사각형 55">
              <a:extLst>
                <a:ext uri="{FF2B5EF4-FFF2-40B4-BE49-F238E27FC236}">
                  <a16:creationId xmlns:a16="http://schemas.microsoft.com/office/drawing/2014/main" id="{6BDD4C50-7D15-465E-AAE3-135D0E3828DC}"/>
                </a:ext>
              </a:extLst>
            </p:cNvPr>
            <p:cNvSpPr/>
            <p:nvPr/>
          </p:nvSpPr>
          <p:spPr>
            <a:xfrm>
              <a:off x="3325815" y="1309390"/>
              <a:ext cx="5415441" cy="844709"/>
            </a:xfrm>
            <a:prstGeom prst="roundRect">
              <a:avLst>
                <a:gd name="adj" fmla="val 93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ko-KR" sz="1400" b="1"/>
                <a:t>cilium-agent Pod</a:t>
              </a:r>
              <a:endParaRPr lang="en-US" altLang="ko-KR" sz="1400" b="1" dirty="0"/>
            </a:p>
            <a:p>
              <a:pPr algn="r"/>
              <a:r>
                <a:rPr lang="en-US" altLang="ko-KR" sz="1200" b="1"/>
                <a:t>(Host Network </a:t>
              </a:r>
            </a:p>
            <a:p>
              <a:pPr algn="r"/>
              <a:r>
                <a:rPr lang="en-US" altLang="ko-KR" sz="1200" b="1"/>
                <a:t>Namespace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710636D8-3BA2-4CCC-8500-FF461DC2D13E}"/>
                </a:ext>
              </a:extLst>
            </p:cNvPr>
            <p:cNvSpPr/>
            <p:nvPr/>
          </p:nvSpPr>
          <p:spPr>
            <a:xfrm>
              <a:off x="3459157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cilium-agent</a:t>
              </a:r>
              <a:endParaRPr lang="ko-KR" altLang="en-US" sz="1400" dirty="0"/>
            </a:p>
          </p:txBody>
        </p:sp>
        <p:sp>
          <p:nvSpPr>
            <p:cNvPr id="77" name="모서리가 둥근 직사각형 55">
              <a:extLst>
                <a:ext uri="{FF2B5EF4-FFF2-40B4-BE49-F238E27FC236}">
                  <a16:creationId xmlns:a16="http://schemas.microsoft.com/office/drawing/2014/main" id="{7248A4B3-B894-4B56-BB65-D01E91C3DCAA}"/>
                </a:ext>
              </a:extLst>
            </p:cNvPr>
            <p:cNvSpPr/>
            <p:nvPr/>
          </p:nvSpPr>
          <p:spPr>
            <a:xfrm>
              <a:off x="3325815" y="2264958"/>
              <a:ext cx="5415441" cy="648072"/>
            </a:xfrm>
            <a:prstGeom prst="roundRect">
              <a:avLst>
                <a:gd name="adj" fmla="val 9494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1400" b="1"/>
                <a:t>Kernel</a:t>
              </a:r>
              <a:endParaRPr lang="en-US" altLang="ko-KR" sz="1200" b="1" dirty="0"/>
            </a:p>
          </p:txBody>
        </p:sp>
        <p:sp>
          <p:nvSpPr>
            <p:cNvPr id="78" name="모서리가 둥근 직사각형 75">
              <a:extLst>
                <a:ext uri="{FF2B5EF4-FFF2-40B4-BE49-F238E27FC236}">
                  <a16:creationId xmlns:a16="http://schemas.microsoft.com/office/drawing/2014/main" id="{4C72C8AB-74CD-4B28-86B3-F52C540A364B}"/>
                </a:ext>
              </a:extLst>
            </p:cNvPr>
            <p:cNvSpPr/>
            <p:nvPr/>
          </p:nvSpPr>
          <p:spPr>
            <a:xfrm>
              <a:off x="4251246" y="2389587"/>
              <a:ext cx="1563199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Network eBPF</a:t>
              </a:r>
              <a:endParaRPr lang="ko-KR" altLang="en-US" sz="1400" dirty="0"/>
            </a:p>
          </p:txBody>
        </p:sp>
        <p:sp>
          <p:nvSpPr>
            <p:cNvPr id="79" name="모서리가 둥근 직사각형 75">
              <a:extLst>
                <a:ext uri="{FF2B5EF4-FFF2-40B4-BE49-F238E27FC236}">
                  <a16:creationId xmlns:a16="http://schemas.microsoft.com/office/drawing/2014/main" id="{6543536A-2E2E-49C0-B339-1F7B2E8DE72E}"/>
                </a:ext>
              </a:extLst>
            </p:cNvPr>
            <p:cNvSpPr/>
            <p:nvPr/>
          </p:nvSpPr>
          <p:spPr>
            <a:xfrm>
              <a:off x="6216439" y="2389587"/>
              <a:ext cx="1563199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Network eBPF</a:t>
              </a:r>
              <a:endParaRPr lang="ko-KR" altLang="en-US" sz="1400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E1C7228-D673-4FEE-BA34-2DECA7E5746E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240757" y="1774096"/>
              <a:ext cx="792089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0127540-907E-4216-84F8-92787EACF3A5}"/>
                </a:ext>
              </a:extLst>
            </p:cNvPr>
            <p:cNvCxnSpPr>
              <a:cxnSpLocks/>
              <a:stCxn id="76" idx="2"/>
              <a:endCxn id="79" idx="0"/>
            </p:cNvCxnSpPr>
            <p:nvPr/>
          </p:nvCxnSpPr>
          <p:spPr>
            <a:xfrm>
              <a:off x="4240757" y="1774096"/>
              <a:ext cx="2757282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모서리가 둥근 직사각형 75">
              <a:extLst>
                <a:ext uri="{FF2B5EF4-FFF2-40B4-BE49-F238E27FC236}">
                  <a16:creationId xmlns:a16="http://schemas.microsoft.com/office/drawing/2014/main" id="{BBA3CEEC-8057-47E0-AC15-51AC0E7D8AC5}"/>
                </a:ext>
              </a:extLst>
            </p:cNvPr>
            <p:cNvSpPr/>
            <p:nvPr/>
          </p:nvSpPr>
          <p:spPr>
            <a:xfrm>
              <a:off x="5288155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 (CLI)</a:t>
              </a:r>
              <a:endParaRPr lang="ko-KR" altLang="en-US" sz="140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888055A-B23F-4096-A37A-AE436CD930FF}"/>
                </a:ext>
              </a:extLst>
            </p:cNvPr>
            <p:cNvCxnSpPr>
              <a:cxnSpLocks/>
              <a:stCxn id="76" idx="3"/>
              <a:endCxn id="82" idx="1"/>
            </p:cNvCxnSpPr>
            <p:nvPr/>
          </p:nvCxnSpPr>
          <p:spPr>
            <a:xfrm>
              <a:off x="5022356" y="1594076"/>
              <a:ext cx="265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8B2C04C-BAF8-4573-916E-D1652667CC46}"/>
              </a:ext>
            </a:extLst>
          </p:cNvPr>
          <p:cNvGrpSpPr/>
          <p:nvPr/>
        </p:nvGrpSpPr>
        <p:grpSpPr>
          <a:xfrm>
            <a:off x="3027422" y="1399400"/>
            <a:ext cx="5659378" cy="2110769"/>
            <a:chOff x="3203848" y="1203598"/>
            <a:chExt cx="5659378" cy="2110769"/>
          </a:xfrm>
        </p:grpSpPr>
        <p:sp>
          <p:nvSpPr>
            <p:cNvPr id="85" name="모서리가 둥근 직사각형 44">
              <a:extLst>
                <a:ext uri="{FF2B5EF4-FFF2-40B4-BE49-F238E27FC236}">
                  <a16:creationId xmlns:a16="http://schemas.microsoft.com/office/drawing/2014/main" id="{3C38E655-5C71-466E-818B-D5C808DBB6AE}"/>
                </a:ext>
              </a:extLst>
            </p:cNvPr>
            <p:cNvSpPr/>
            <p:nvPr/>
          </p:nvSpPr>
          <p:spPr>
            <a:xfrm>
              <a:off x="3203848" y="1203598"/>
              <a:ext cx="5659378" cy="2110769"/>
            </a:xfrm>
            <a:prstGeom prst="roundRect">
              <a:avLst>
                <a:gd name="adj" fmla="val 448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Host</a:t>
              </a:r>
              <a:endParaRPr lang="ko-KR" altLang="en-US" sz="1600" dirty="0"/>
            </a:p>
          </p:txBody>
        </p:sp>
        <p:sp>
          <p:nvSpPr>
            <p:cNvPr id="86" name="모서리가 둥근 직사각형 55">
              <a:extLst>
                <a:ext uri="{FF2B5EF4-FFF2-40B4-BE49-F238E27FC236}">
                  <a16:creationId xmlns:a16="http://schemas.microsoft.com/office/drawing/2014/main" id="{8EBAE11B-30AA-4019-A383-3DC379E83433}"/>
                </a:ext>
              </a:extLst>
            </p:cNvPr>
            <p:cNvSpPr/>
            <p:nvPr/>
          </p:nvSpPr>
          <p:spPr>
            <a:xfrm>
              <a:off x="3325815" y="1309390"/>
              <a:ext cx="5415441" cy="844709"/>
            </a:xfrm>
            <a:prstGeom prst="roundRect">
              <a:avLst>
                <a:gd name="adj" fmla="val 932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altLang="ko-KR" sz="1400" b="1"/>
                <a:t>cilium-agent Pod</a:t>
              </a:r>
              <a:endParaRPr lang="en-US" altLang="ko-KR" sz="1400" b="1" dirty="0"/>
            </a:p>
            <a:p>
              <a:pPr algn="r"/>
              <a:r>
                <a:rPr lang="en-US" altLang="ko-KR" sz="1200" b="1"/>
                <a:t>(DeamonSet,</a:t>
              </a:r>
            </a:p>
            <a:p>
              <a:pPr algn="r"/>
              <a:r>
                <a:rPr lang="en-US" altLang="ko-KR" sz="1200" b="1"/>
                <a:t>Host Network </a:t>
              </a:r>
            </a:p>
            <a:p>
              <a:pPr algn="r"/>
              <a:r>
                <a:rPr lang="en-US" altLang="ko-KR" sz="1200" b="1"/>
                <a:t>Namespace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87" name="모서리가 둥근 직사각형 75">
              <a:extLst>
                <a:ext uri="{FF2B5EF4-FFF2-40B4-BE49-F238E27FC236}">
                  <a16:creationId xmlns:a16="http://schemas.microsoft.com/office/drawing/2014/main" id="{1DC8484A-1110-4548-B4BD-E3D15A5CC942}"/>
                </a:ext>
              </a:extLst>
            </p:cNvPr>
            <p:cNvSpPr/>
            <p:nvPr/>
          </p:nvSpPr>
          <p:spPr>
            <a:xfrm>
              <a:off x="3459157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cilium-agent</a:t>
              </a:r>
              <a:endParaRPr lang="ko-KR" altLang="en-US" sz="1400" dirty="0"/>
            </a:p>
          </p:txBody>
        </p:sp>
        <p:sp>
          <p:nvSpPr>
            <p:cNvPr id="88" name="모서리가 둥근 직사각형 55">
              <a:extLst>
                <a:ext uri="{FF2B5EF4-FFF2-40B4-BE49-F238E27FC236}">
                  <a16:creationId xmlns:a16="http://schemas.microsoft.com/office/drawing/2014/main" id="{462B578F-5E79-457A-A4A8-FA034F5A7D67}"/>
                </a:ext>
              </a:extLst>
            </p:cNvPr>
            <p:cNvSpPr/>
            <p:nvPr/>
          </p:nvSpPr>
          <p:spPr>
            <a:xfrm>
              <a:off x="3325815" y="2264958"/>
              <a:ext cx="5415441" cy="648072"/>
            </a:xfrm>
            <a:prstGeom prst="roundRect">
              <a:avLst>
                <a:gd name="adj" fmla="val 1662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1400" b="1"/>
                <a:t>Kernel</a:t>
              </a:r>
              <a:endParaRPr lang="en-US" altLang="ko-KR" sz="1200" b="1" dirty="0"/>
            </a:p>
          </p:txBody>
        </p:sp>
        <p:sp>
          <p:nvSpPr>
            <p:cNvPr id="89" name="모서리가 둥근 직사각형 75">
              <a:extLst>
                <a:ext uri="{FF2B5EF4-FFF2-40B4-BE49-F238E27FC236}">
                  <a16:creationId xmlns:a16="http://schemas.microsoft.com/office/drawing/2014/main" id="{97B041E8-5EE6-4FCE-8791-D9BD9D8C0F83}"/>
                </a:ext>
              </a:extLst>
            </p:cNvPr>
            <p:cNvSpPr/>
            <p:nvPr/>
          </p:nvSpPr>
          <p:spPr>
            <a:xfrm>
              <a:off x="4080266" y="2389587"/>
              <a:ext cx="1205452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Network eBPF Program</a:t>
              </a:r>
              <a:endParaRPr lang="ko-KR" altLang="en-US" sz="1200" dirty="0"/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3C710C32-2FAE-42AF-99F9-49912A802718}"/>
                </a:ext>
              </a:extLst>
            </p:cNvPr>
            <p:cNvCxnSpPr>
              <a:cxnSpLocks/>
              <a:stCxn id="87" idx="2"/>
              <a:endCxn id="89" idx="0"/>
            </p:cNvCxnSpPr>
            <p:nvPr/>
          </p:nvCxnSpPr>
          <p:spPr>
            <a:xfrm>
              <a:off x="4240757" y="1774096"/>
              <a:ext cx="442235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1EEB0D2-11C8-478A-A805-AB40B50B61D0}"/>
                </a:ext>
              </a:extLst>
            </p:cNvPr>
            <p:cNvCxnSpPr>
              <a:cxnSpLocks/>
              <a:stCxn id="87" idx="2"/>
              <a:endCxn id="155" idx="0"/>
            </p:cNvCxnSpPr>
            <p:nvPr/>
          </p:nvCxnSpPr>
          <p:spPr>
            <a:xfrm>
              <a:off x="4240757" y="1774096"/>
              <a:ext cx="3778240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75">
              <a:extLst>
                <a:ext uri="{FF2B5EF4-FFF2-40B4-BE49-F238E27FC236}">
                  <a16:creationId xmlns:a16="http://schemas.microsoft.com/office/drawing/2014/main" id="{8EAE0266-C426-40D2-84BA-CA129580C4FF}"/>
                </a:ext>
              </a:extLst>
            </p:cNvPr>
            <p:cNvSpPr/>
            <p:nvPr/>
          </p:nvSpPr>
          <p:spPr>
            <a:xfrm>
              <a:off x="5288155" y="1414056"/>
              <a:ext cx="1563199" cy="360040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cilium (CLI)</a:t>
              </a:r>
              <a:endParaRPr lang="ko-KR" altLang="en-US" sz="1400" dirty="0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4B40A3E-DA40-4B17-812D-84A813A5F53F}"/>
                </a:ext>
              </a:extLst>
            </p:cNvPr>
            <p:cNvCxnSpPr>
              <a:cxnSpLocks/>
              <a:stCxn id="87" idx="3"/>
              <a:endCxn id="93" idx="1"/>
            </p:cNvCxnSpPr>
            <p:nvPr/>
          </p:nvCxnSpPr>
          <p:spPr>
            <a:xfrm>
              <a:off x="5022356" y="1594076"/>
              <a:ext cx="265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75">
              <a:extLst>
                <a:ext uri="{FF2B5EF4-FFF2-40B4-BE49-F238E27FC236}">
                  <a16:creationId xmlns:a16="http://schemas.microsoft.com/office/drawing/2014/main" id="{6630474A-CB61-418D-8F25-2C1146363297}"/>
                </a:ext>
              </a:extLst>
            </p:cNvPr>
            <p:cNvSpPr/>
            <p:nvPr/>
          </p:nvSpPr>
          <p:spPr>
            <a:xfrm>
              <a:off x="5642286" y="2389587"/>
              <a:ext cx="652506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eBPF Map</a:t>
              </a:r>
              <a:endParaRPr lang="ko-KR" altLang="en-US" sz="12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7023E5B-8207-41AD-99ED-C1860D8648E7}"/>
                </a:ext>
              </a:extLst>
            </p:cNvPr>
            <p:cNvCxnSpPr>
              <a:cxnSpLocks/>
              <a:stCxn id="87" idx="2"/>
              <a:endCxn id="111" idx="0"/>
            </p:cNvCxnSpPr>
            <p:nvPr/>
          </p:nvCxnSpPr>
          <p:spPr>
            <a:xfrm>
              <a:off x="4240757" y="1774096"/>
              <a:ext cx="1727782" cy="615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6E34F53-8049-4874-A88A-7FA5449F0AF6}"/>
                </a:ext>
              </a:extLst>
            </p:cNvPr>
            <p:cNvCxnSpPr>
              <a:cxnSpLocks/>
              <a:stCxn id="89" idx="3"/>
              <a:endCxn id="111" idx="1"/>
            </p:cNvCxnSpPr>
            <p:nvPr/>
          </p:nvCxnSpPr>
          <p:spPr>
            <a:xfrm>
              <a:off x="5285718" y="2588994"/>
              <a:ext cx="356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모서리가 둥근 직사각형 75">
              <a:extLst>
                <a:ext uri="{FF2B5EF4-FFF2-40B4-BE49-F238E27FC236}">
                  <a16:creationId xmlns:a16="http://schemas.microsoft.com/office/drawing/2014/main" id="{441D92C3-568D-4D3D-BB6A-B8D07941F083}"/>
                </a:ext>
              </a:extLst>
            </p:cNvPr>
            <p:cNvSpPr/>
            <p:nvPr/>
          </p:nvSpPr>
          <p:spPr>
            <a:xfrm>
              <a:off x="6429827" y="2389587"/>
              <a:ext cx="652506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eBPF Map</a:t>
              </a:r>
              <a:endParaRPr lang="ko-KR" altLang="en-US" sz="1200" dirty="0"/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30D5F25D-F6CB-4629-905A-8C83AFBAF2B6}"/>
                </a:ext>
              </a:extLst>
            </p:cNvPr>
            <p:cNvCxnSpPr>
              <a:cxnSpLocks/>
              <a:stCxn id="155" idx="1"/>
              <a:endCxn id="143" idx="3"/>
            </p:cNvCxnSpPr>
            <p:nvPr/>
          </p:nvCxnSpPr>
          <p:spPr>
            <a:xfrm flipH="1">
              <a:off x="7082333" y="2588994"/>
              <a:ext cx="3339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모서리가 둥근 직사각형 75">
              <a:extLst>
                <a:ext uri="{FF2B5EF4-FFF2-40B4-BE49-F238E27FC236}">
                  <a16:creationId xmlns:a16="http://schemas.microsoft.com/office/drawing/2014/main" id="{7956E628-133D-4EBD-82A5-C55B7E855EC9}"/>
                </a:ext>
              </a:extLst>
            </p:cNvPr>
            <p:cNvSpPr/>
            <p:nvPr/>
          </p:nvSpPr>
          <p:spPr>
            <a:xfrm>
              <a:off x="7416271" y="2389587"/>
              <a:ext cx="1205452" cy="398814"/>
            </a:xfrm>
            <a:prstGeom prst="roundRect">
              <a:avLst>
                <a:gd name="adj" fmla="val 2061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Network eBPF Program</a:t>
              </a:r>
              <a:endParaRPr lang="ko-KR" altLang="en-US" sz="120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3"/>
            <a:endCxn id="87" idx="1"/>
          </p:cNvCxnSpPr>
          <p:nvPr/>
        </p:nvCxnSpPr>
        <p:spPr>
          <a:xfrm>
            <a:off x="2761624" y="1497900"/>
            <a:ext cx="521107" cy="29197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3"/>
            <a:endCxn id="87" idx="1"/>
          </p:cNvCxnSpPr>
          <p:nvPr/>
        </p:nvCxnSpPr>
        <p:spPr>
          <a:xfrm flipV="1">
            <a:off x="2761878" y="1789878"/>
            <a:ext cx="520853" cy="18327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75">
            <a:extLst>
              <a:ext uri="{FF2B5EF4-FFF2-40B4-BE49-F238E27FC236}">
                <a16:creationId xmlns:a16="http://schemas.microsoft.com/office/drawing/2014/main" id="{A8B49529-0FC4-479C-926B-90D1033C97EC}"/>
              </a:ext>
            </a:extLst>
          </p:cNvPr>
          <p:cNvSpPr/>
          <p:nvPr/>
        </p:nvSpPr>
        <p:spPr>
          <a:xfrm>
            <a:off x="970351" y="2419961"/>
            <a:ext cx="1563199" cy="360040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cilium-operator</a:t>
            </a:r>
            <a:endParaRPr lang="ko-KR" altLang="en-US" sz="1400" dirty="0"/>
          </a:p>
        </p:txBody>
      </p:sp>
      <p:sp>
        <p:nvSpPr>
          <p:cNvPr id="100" name="모서리가 둥근 직사각형 55">
            <a:extLst>
              <a:ext uri="{FF2B5EF4-FFF2-40B4-BE49-F238E27FC236}">
                <a16:creationId xmlns:a16="http://schemas.microsoft.com/office/drawing/2014/main" id="{9ABA05DE-E639-4722-B4B4-0767708A7614}"/>
              </a:ext>
            </a:extLst>
          </p:cNvPr>
          <p:cNvSpPr/>
          <p:nvPr/>
        </p:nvSpPr>
        <p:spPr>
          <a:xfrm>
            <a:off x="718288" y="2403636"/>
            <a:ext cx="1815262" cy="1026532"/>
          </a:xfrm>
          <a:prstGeom prst="roundRect">
            <a:avLst>
              <a:gd name="adj" fmla="val 932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cilium-operator Pod</a:t>
            </a:r>
            <a:endParaRPr lang="en-US" altLang="ko-KR" sz="1400" b="1" dirty="0"/>
          </a:p>
        </p:txBody>
      </p:sp>
      <p:sp>
        <p:nvSpPr>
          <p:cNvPr id="101" name="모서리가 둥근 직사각형 75">
            <a:extLst>
              <a:ext uri="{FF2B5EF4-FFF2-40B4-BE49-F238E27FC236}">
                <a16:creationId xmlns:a16="http://schemas.microsoft.com/office/drawing/2014/main" id="{F8D5FF0C-45DC-4653-8EC1-FAEBC07B00F4}"/>
              </a:ext>
            </a:extLst>
          </p:cNvPr>
          <p:cNvSpPr/>
          <p:nvPr/>
        </p:nvSpPr>
        <p:spPr>
          <a:xfrm>
            <a:off x="844149" y="2504292"/>
            <a:ext cx="1563199" cy="360040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cilium-operator</a:t>
            </a:r>
            <a:endParaRPr lang="ko-KR" altLang="en-US" sz="1400" dirty="0"/>
          </a:p>
        </p:txBody>
      </p:sp>
      <p:sp>
        <p:nvSpPr>
          <p:cNvPr id="102" name="모서리가 둥근 직사각형 75">
            <a:extLst>
              <a:ext uri="{FF2B5EF4-FFF2-40B4-BE49-F238E27FC236}">
                <a16:creationId xmlns:a16="http://schemas.microsoft.com/office/drawing/2014/main" id="{E3A2A074-B0DC-4A80-8258-72E80D857D9D}"/>
              </a:ext>
            </a:extLst>
          </p:cNvPr>
          <p:cNvSpPr/>
          <p:nvPr/>
        </p:nvSpPr>
        <p:spPr>
          <a:xfrm>
            <a:off x="852514" y="2497648"/>
            <a:ext cx="1563199" cy="360040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cilium-operator</a:t>
            </a:r>
            <a:endParaRPr lang="ko-KR" altLang="en-US" sz="1400" dirty="0"/>
          </a:p>
        </p:txBody>
      </p:sp>
      <p:sp>
        <p:nvSpPr>
          <p:cNvPr id="103" name="모서리가 둥근 직사각형 55">
            <a:extLst>
              <a:ext uri="{FF2B5EF4-FFF2-40B4-BE49-F238E27FC236}">
                <a16:creationId xmlns:a16="http://schemas.microsoft.com/office/drawing/2014/main" id="{28951EFA-8BC1-457A-B531-23B16621583F}"/>
              </a:ext>
            </a:extLst>
          </p:cNvPr>
          <p:cNvSpPr/>
          <p:nvPr/>
        </p:nvSpPr>
        <p:spPr>
          <a:xfrm>
            <a:off x="600451" y="2481322"/>
            <a:ext cx="1815262" cy="1026532"/>
          </a:xfrm>
          <a:prstGeom prst="roundRect">
            <a:avLst>
              <a:gd name="adj" fmla="val 932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cilium-operator Pod</a:t>
            </a:r>
          </a:p>
          <a:p>
            <a:pPr algn="ctr"/>
            <a:r>
              <a:rPr lang="en-US" altLang="ko-KR" sz="1200" b="1"/>
              <a:t>(Deployment</a:t>
            </a:r>
            <a:r>
              <a:rPr lang="en-US" altLang="ko-KR" sz="1400" b="1"/>
              <a:t>)</a:t>
            </a:r>
            <a:endParaRPr lang="en-US" altLang="ko-KR" sz="1400" b="1" dirty="0"/>
          </a:p>
        </p:txBody>
      </p:sp>
      <p:sp>
        <p:nvSpPr>
          <p:cNvPr id="104" name="모서리가 둥근 직사각형 75">
            <a:extLst>
              <a:ext uri="{FF2B5EF4-FFF2-40B4-BE49-F238E27FC236}">
                <a16:creationId xmlns:a16="http://schemas.microsoft.com/office/drawing/2014/main" id="{459BFEA6-850C-4A4E-A499-A2A5102A8FAF}"/>
              </a:ext>
            </a:extLst>
          </p:cNvPr>
          <p:cNvSpPr/>
          <p:nvPr/>
        </p:nvSpPr>
        <p:spPr>
          <a:xfrm>
            <a:off x="726312" y="2581979"/>
            <a:ext cx="1563199" cy="360040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cilium-operator</a:t>
            </a:r>
            <a:endParaRPr lang="ko-KR" altLang="en-US" sz="14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6334A6E-855B-4982-87C4-FDCE0B51827E}"/>
              </a:ext>
            </a:extLst>
          </p:cNvPr>
          <p:cNvCxnSpPr>
            <a:cxnSpLocks/>
            <a:stCxn id="104" idx="0"/>
            <a:endCxn id="20" idx="2"/>
          </p:cNvCxnSpPr>
          <p:nvPr/>
        </p:nvCxnSpPr>
        <p:spPr>
          <a:xfrm flipV="1">
            <a:off x="1507912" y="2123436"/>
            <a:ext cx="102550" cy="45854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313E7A5-ABC6-4B59-83DC-20E152F865BF}"/>
              </a:ext>
            </a:extLst>
          </p:cNvPr>
          <p:cNvCxnSpPr>
            <a:cxnSpLocks/>
            <a:stCxn id="104" idx="0"/>
            <a:endCxn id="8" idx="2"/>
          </p:cNvCxnSpPr>
          <p:nvPr/>
        </p:nvCxnSpPr>
        <p:spPr>
          <a:xfrm flipV="1">
            <a:off x="1507912" y="1648186"/>
            <a:ext cx="100046" cy="93379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20135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94821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07967" y="2088242"/>
            <a:ext cx="1657620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r>
              <a:rPr lang="ko-KR" altLang="en-US" sz="1000"/>
              <a:t> </a:t>
            </a:r>
            <a:r>
              <a:rPr lang="en-US" altLang="ko-KR" sz="1200" b="1">
                <a:solidFill>
                  <a:schemeClr val="tx2"/>
                </a:solidFill>
              </a:rPr>
              <a:t>SNAT</a:t>
            </a:r>
            <a:r>
              <a:rPr lang="en-US" altLang="ko-KR" sz="1200" b="1">
                <a:solidFill>
                  <a:schemeClr val="tx1"/>
                </a:solidFill>
              </a:rPr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07968" y="2086746"/>
            <a:ext cx="165761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065132"/>
            <a:ext cx="1428300" cy="48417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SCHED_CLS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6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49054</TotalTime>
  <Words>1223</Words>
  <Application>Microsoft Office PowerPoint</Application>
  <PresentationFormat>화면 슬라이드 쇼(16:9)</PresentationFormat>
  <Paragraphs>588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Open Sans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Component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6690</cp:revision>
  <dcterms:created xsi:type="dcterms:W3CDTF">2006-10-05T04:04:58Z</dcterms:created>
  <dcterms:modified xsi:type="dcterms:W3CDTF">2021-07-03T12:59:57Z</dcterms:modified>
</cp:coreProperties>
</file>