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7" r:id="rId2"/>
    <p:sldId id="446" r:id="rId3"/>
    <p:sldId id="367" r:id="rId4"/>
    <p:sldId id="37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3641" autoAdjust="0"/>
  </p:normalViewPr>
  <p:slideViewPr>
    <p:cSldViewPr>
      <p:cViewPr varScale="1">
        <p:scale>
          <a:sx n="217" d="100"/>
          <a:sy n="217" d="100"/>
        </p:scale>
        <p:origin x="184" y="6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8CD7802F-5E61-C14E-839F-1E0330E50159}"/>
              </a:ext>
            </a:extLst>
          </p:cNvPr>
          <p:cNvSpPr/>
          <p:nvPr/>
        </p:nvSpPr>
        <p:spPr>
          <a:xfrm>
            <a:off x="2028972" y="3105992"/>
            <a:ext cx="1631390" cy="1738091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A</a:t>
            </a:r>
            <a:endParaRPr lang="ko-KR" altLang="en-US" sz="1000"/>
          </a:p>
        </p:txBody>
      </p:sp>
      <p:sp>
        <p:nvSpPr>
          <p:cNvPr id="112" name="모서리가 둥근 직사각형 2">
            <a:extLst>
              <a:ext uri="{FF2B5EF4-FFF2-40B4-BE49-F238E27FC236}">
                <a16:creationId xmlns:a16="http://schemas.microsoft.com/office/drawing/2014/main" id="{AA3FA810-356E-611F-3A63-ADEAFDF83CE6}"/>
              </a:ext>
            </a:extLst>
          </p:cNvPr>
          <p:cNvSpPr/>
          <p:nvPr/>
        </p:nvSpPr>
        <p:spPr>
          <a:xfrm>
            <a:off x="2176721" y="3756366"/>
            <a:ext cx="1322750" cy="784179"/>
          </a:xfrm>
          <a:prstGeom prst="roundRect">
            <a:avLst>
              <a:gd name="adj" fmla="val 748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job-runner Pod</a:t>
            </a:r>
            <a:endParaRPr lang="ko-KR" altLang="en-US" sz="1000"/>
          </a:p>
        </p:txBody>
      </p:sp>
      <p:sp>
        <p:nvSpPr>
          <p:cNvPr id="113" name="모서리가 둥근 직사각형 2">
            <a:extLst>
              <a:ext uri="{FF2B5EF4-FFF2-40B4-BE49-F238E27FC236}">
                <a16:creationId xmlns:a16="http://schemas.microsoft.com/office/drawing/2014/main" id="{093A04FD-246D-E810-77EA-94D9A542152B}"/>
              </a:ext>
            </a:extLst>
          </p:cNvPr>
          <p:cNvSpPr/>
          <p:nvPr/>
        </p:nvSpPr>
        <p:spPr>
          <a:xfrm>
            <a:off x="2356544" y="3803118"/>
            <a:ext cx="964130" cy="21603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job-runner </a:t>
            </a:r>
          </a:p>
          <a:p>
            <a:pPr algn="ctr"/>
            <a:r>
              <a:rPr lang="en-US" altLang="ko-KR" sz="800" b="1"/>
              <a:t>(spark-submit)</a:t>
            </a:r>
            <a:endParaRPr lang="ko-KR" altLang="en-US" sz="800" b="1"/>
          </a:p>
        </p:txBody>
      </p:sp>
      <p:sp>
        <p:nvSpPr>
          <p:cNvPr id="114" name="모서리가 둥근 직사각형 2">
            <a:extLst>
              <a:ext uri="{FF2B5EF4-FFF2-40B4-BE49-F238E27FC236}">
                <a16:creationId xmlns:a16="http://schemas.microsoft.com/office/drawing/2014/main" id="{BDBEE634-CAC8-BF49-2FF1-A0AC00FCA42A}"/>
              </a:ext>
            </a:extLst>
          </p:cNvPr>
          <p:cNvSpPr/>
          <p:nvPr/>
        </p:nvSpPr>
        <p:spPr>
          <a:xfrm>
            <a:off x="2892235" y="4075817"/>
            <a:ext cx="560755" cy="254726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726077"/>
            <a:ext cx="8229600" cy="70421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EMR on EKS Architecture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266C83-4AC1-2FCB-CB8F-6E2326F41BC9}"/>
              </a:ext>
            </a:extLst>
          </p:cNvPr>
          <p:cNvSpPr/>
          <p:nvPr/>
        </p:nvSpPr>
        <p:spPr>
          <a:xfrm>
            <a:off x="1962561" y="1131589"/>
            <a:ext cx="6740965" cy="3942941"/>
          </a:xfrm>
          <a:prstGeom prst="roundRect">
            <a:avLst>
              <a:gd name="adj" fmla="val 21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EKS/Kubernetes Cluster</a:t>
            </a:r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D6DF1200-1DF3-6BE5-9B2E-6FE7803AEB8A}"/>
              </a:ext>
            </a:extLst>
          </p:cNvPr>
          <p:cNvSpPr/>
          <p:nvPr/>
        </p:nvSpPr>
        <p:spPr>
          <a:xfrm>
            <a:off x="5030940" y="3105994"/>
            <a:ext cx="1631390" cy="1738089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B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5380B20D-7FBB-57B8-B7FA-D3EFBA84DC95}"/>
              </a:ext>
            </a:extLst>
          </p:cNvPr>
          <p:cNvSpPr/>
          <p:nvPr/>
        </p:nvSpPr>
        <p:spPr>
          <a:xfrm>
            <a:off x="5178689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1932A02F-95FE-289A-1F75-A21FCC2918B4}"/>
              </a:ext>
            </a:extLst>
          </p:cNvPr>
          <p:cNvSpPr/>
          <p:nvPr/>
        </p:nvSpPr>
        <p:spPr>
          <a:xfrm>
            <a:off x="5850861" y="1290030"/>
            <a:ext cx="1096289" cy="918283"/>
          </a:xfrm>
          <a:prstGeom prst="roundRect">
            <a:avLst>
              <a:gd name="adj" fmla="val 587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Pod Template 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8B1B9D-E84D-E8C1-8F61-67EB1D42FD52}"/>
              </a:ext>
            </a:extLst>
          </p:cNvPr>
          <p:cNvSpPr/>
          <p:nvPr/>
        </p:nvSpPr>
        <p:spPr>
          <a:xfrm>
            <a:off x="7899423" y="1910873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4A9E09DA-5E8C-F02F-1E49-A2DF6D177151}"/>
              </a:ext>
            </a:extLst>
          </p:cNvPr>
          <p:cNvSpPr/>
          <p:nvPr/>
        </p:nvSpPr>
        <p:spPr>
          <a:xfrm>
            <a:off x="2028970" y="50334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</a:t>
            </a:r>
            <a:endParaRPr lang="ko-KR" altLang="en-US" sz="10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EEB504BC-2725-5249-5020-9F4645FD094C}"/>
              </a:ext>
            </a:extLst>
          </p:cNvPr>
          <p:cNvSpPr/>
          <p:nvPr/>
        </p:nvSpPr>
        <p:spPr>
          <a:xfrm>
            <a:off x="3450038" y="501781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Event Log</a:t>
            </a:r>
          </a:p>
          <a:p>
            <a:pPr algn="ctr"/>
            <a:r>
              <a:rPr lang="en-US" altLang="ko-KR" sz="1000"/>
              <a:t>/ S3</a:t>
            </a:r>
            <a:endParaRPr lang="ko-KR" altLang="en-US" sz="10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E3EDCEFA-FDD5-5DB6-103C-D9280D1CA58F}"/>
              </a:ext>
            </a:extLst>
          </p:cNvPr>
          <p:cNvSpPr/>
          <p:nvPr/>
        </p:nvSpPr>
        <p:spPr>
          <a:xfrm>
            <a:off x="5764483" y="292216"/>
            <a:ext cx="2865404" cy="61092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S3 / CloudWatch Log</a:t>
            </a:r>
            <a:endParaRPr lang="ko-KR" altLang="en-US" sz="1000"/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94DB9108-A20A-6552-761B-B6EE782548B9}"/>
              </a:ext>
            </a:extLst>
          </p:cNvPr>
          <p:cNvSpPr/>
          <p:nvPr/>
        </p:nvSpPr>
        <p:spPr>
          <a:xfrm>
            <a:off x="5222760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1" name="모서리가 둥근 직사각형 2">
            <a:extLst>
              <a:ext uri="{FF2B5EF4-FFF2-40B4-BE49-F238E27FC236}">
                <a16:creationId xmlns:a16="http://schemas.microsoft.com/office/drawing/2014/main" id="{2ED73C74-D07E-01C5-EC13-C8FC57A04A02}"/>
              </a:ext>
            </a:extLst>
          </p:cNvPr>
          <p:cNvSpPr/>
          <p:nvPr/>
        </p:nvSpPr>
        <p:spPr>
          <a:xfrm>
            <a:off x="5894203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72" name="모서리가 둥근 직사각형 2">
            <a:extLst>
              <a:ext uri="{FF2B5EF4-FFF2-40B4-BE49-F238E27FC236}">
                <a16:creationId xmlns:a16="http://schemas.microsoft.com/office/drawing/2014/main" id="{879903AC-AD43-FC80-B11B-848AB1929D30}"/>
              </a:ext>
            </a:extLst>
          </p:cNvPr>
          <p:cNvSpPr/>
          <p:nvPr/>
        </p:nvSpPr>
        <p:spPr>
          <a:xfrm>
            <a:off x="5178689" y="3973105"/>
            <a:ext cx="1322750" cy="524807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73" name="모서리가 둥근 직사각형 2">
            <a:extLst>
              <a:ext uri="{FF2B5EF4-FFF2-40B4-BE49-F238E27FC236}">
                <a16:creationId xmlns:a16="http://schemas.microsoft.com/office/drawing/2014/main" id="{ACF2AE2C-515E-92B9-7132-B42F864C1722}"/>
              </a:ext>
            </a:extLst>
          </p:cNvPr>
          <p:cNvSpPr/>
          <p:nvPr/>
        </p:nvSpPr>
        <p:spPr>
          <a:xfrm>
            <a:off x="5222760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74" name="모서리가 둥근 직사각형 2">
            <a:extLst>
              <a:ext uri="{FF2B5EF4-FFF2-40B4-BE49-F238E27FC236}">
                <a16:creationId xmlns:a16="http://schemas.microsoft.com/office/drawing/2014/main" id="{AE8C735B-C9C8-C9CF-096B-4BFA6D7B0F9E}"/>
              </a:ext>
            </a:extLst>
          </p:cNvPr>
          <p:cNvSpPr/>
          <p:nvPr/>
        </p:nvSpPr>
        <p:spPr>
          <a:xfrm>
            <a:off x="5894203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95" name="모서리가 둥근 직사각형 2">
            <a:extLst>
              <a:ext uri="{FF2B5EF4-FFF2-40B4-BE49-F238E27FC236}">
                <a16:creationId xmlns:a16="http://schemas.microsoft.com/office/drawing/2014/main" id="{5CC75511-F635-D607-4E98-308A70EE2FC0}"/>
              </a:ext>
            </a:extLst>
          </p:cNvPr>
          <p:cNvSpPr/>
          <p:nvPr/>
        </p:nvSpPr>
        <p:spPr>
          <a:xfrm>
            <a:off x="6925192" y="3105993"/>
            <a:ext cx="1631390" cy="1738088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Worker Node C</a:t>
            </a:r>
            <a:endParaRPr lang="ko-KR" altLang="en-US" sz="1000"/>
          </a:p>
        </p:txBody>
      </p:sp>
      <p:sp>
        <p:nvSpPr>
          <p:cNvPr id="97" name="모서리가 둥근 직사각형 2">
            <a:extLst>
              <a:ext uri="{FF2B5EF4-FFF2-40B4-BE49-F238E27FC236}">
                <a16:creationId xmlns:a16="http://schemas.microsoft.com/office/drawing/2014/main" id="{4FF8627E-F8FA-AE67-4C00-4E2154629D99}"/>
              </a:ext>
            </a:extLst>
          </p:cNvPr>
          <p:cNvSpPr/>
          <p:nvPr/>
        </p:nvSpPr>
        <p:spPr>
          <a:xfrm>
            <a:off x="707294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D083FE77-F766-53D7-5FE9-0171070F003E}"/>
              </a:ext>
            </a:extLst>
          </p:cNvPr>
          <p:cNvSpPr/>
          <p:nvPr/>
        </p:nvSpPr>
        <p:spPr>
          <a:xfrm>
            <a:off x="7117012" y="322013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99" name="모서리가 둥근 직사각형 2">
            <a:extLst>
              <a:ext uri="{FF2B5EF4-FFF2-40B4-BE49-F238E27FC236}">
                <a16:creationId xmlns:a16="http://schemas.microsoft.com/office/drawing/2014/main" id="{E4BCE5D8-EC70-EBE7-A7BD-FF47DC9550A9}"/>
              </a:ext>
            </a:extLst>
          </p:cNvPr>
          <p:cNvSpPr/>
          <p:nvPr/>
        </p:nvSpPr>
        <p:spPr>
          <a:xfrm>
            <a:off x="7788455" y="322013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3" name="모서리가 둥근 직사각형 2">
            <a:extLst>
              <a:ext uri="{FF2B5EF4-FFF2-40B4-BE49-F238E27FC236}">
                <a16:creationId xmlns:a16="http://schemas.microsoft.com/office/drawing/2014/main" id="{3A28222F-B861-FBF8-4E22-FBD0AF6BB78F}"/>
              </a:ext>
            </a:extLst>
          </p:cNvPr>
          <p:cNvSpPr/>
          <p:nvPr/>
        </p:nvSpPr>
        <p:spPr>
          <a:xfrm>
            <a:off x="7072941" y="397277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Executor Pod</a:t>
            </a:r>
            <a:endParaRPr lang="ko-KR" altLang="en-US" sz="1000"/>
          </a:p>
        </p:txBody>
      </p:sp>
      <p:sp>
        <p:nvSpPr>
          <p:cNvPr id="104" name="모서리가 둥근 직사각형 2">
            <a:extLst>
              <a:ext uri="{FF2B5EF4-FFF2-40B4-BE49-F238E27FC236}">
                <a16:creationId xmlns:a16="http://schemas.microsoft.com/office/drawing/2014/main" id="{DE30B5BA-90B9-C1FF-E82C-D69FEB064416}"/>
              </a:ext>
            </a:extLst>
          </p:cNvPr>
          <p:cNvSpPr/>
          <p:nvPr/>
        </p:nvSpPr>
        <p:spPr>
          <a:xfrm>
            <a:off x="7117012" y="402977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5" name="모서리가 둥근 직사각형 2">
            <a:extLst>
              <a:ext uri="{FF2B5EF4-FFF2-40B4-BE49-F238E27FC236}">
                <a16:creationId xmlns:a16="http://schemas.microsoft.com/office/drawing/2014/main" id="{236C680F-FFF9-C124-70B7-9FAB85A832D9}"/>
              </a:ext>
            </a:extLst>
          </p:cNvPr>
          <p:cNvSpPr/>
          <p:nvPr/>
        </p:nvSpPr>
        <p:spPr>
          <a:xfrm>
            <a:off x="7788455" y="4029774"/>
            <a:ext cx="560755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069C25D-DDDC-93B1-1F88-D56B399F47D7}"/>
              </a:ext>
            </a:extLst>
          </p:cNvPr>
          <p:cNvSpPr/>
          <p:nvPr/>
        </p:nvSpPr>
        <p:spPr>
          <a:xfrm>
            <a:off x="5128468" y="2889575"/>
            <a:ext cx="3322385" cy="1659746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D576FA1-C2E8-1195-00ED-F07DC55B6513}"/>
              </a:ext>
            </a:extLst>
          </p:cNvPr>
          <p:cNvSpPr/>
          <p:nvPr/>
        </p:nvSpPr>
        <p:spPr>
          <a:xfrm>
            <a:off x="2107768" y="1211792"/>
            <a:ext cx="6521882" cy="3395697"/>
          </a:xfrm>
          <a:prstGeom prst="roundRect">
            <a:avLst>
              <a:gd name="adj" fmla="val 3227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KR" sz="1000" b="1">
                <a:solidFill>
                  <a:sysClr val="windowText" lastClr="000000"/>
                </a:solidFill>
              </a:rPr>
              <a:t>EMR Virtual Cluster / Namespace</a:t>
            </a:r>
          </a:p>
        </p:txBody>
      </p:sp>
      <p:sp>
        <p:nvSpPr>
          <p:cNvPr id="115" name="모서리가 둥근 직사각형 2">
            <a:extLst>
              <a:ext uri="{FF2B5EF4-FFF2-40B4-BE49-F238E27FC236}">
                <a16:creationId xmlns:a16="http://schemas.microsoft.com/office/drawing/2014/main" id="{84DE372B-25D2-EF6D-20DE-5E7C717ACF50}"/>
              </a:ext>
            </a:extLst>
          </p:cNvPr>
          <p:cNvSpPr/>
          <p:nvPr/>
        </p:nvSpPr>
        <p:spPr>
          <a:xfrm>
            <a:off x="2220792" y="4075817"/>
            <a:ext cx="627345" cy="25472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 Collector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63FC5DC-BB7F-E176-009A-736D035AEA36}"/>
              </a:ext>
            </a:extLst>
          </p:cNvPr>
          <p:cNvSpPr/>
          <p:nvPr/>
        </p:nvSpPr>
        <p:spPr>
          <a:xfrm>
            <a:off x="1962561" y="208306"/>
            <a:ext cx="2756647" cy="77523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EMR Managed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959CF76-680D-F494-C332-2894AB7D6F9B}"/>
              </a:ext>
            </a:extLst>
          </p:cNvPr>
          <p:cNvSpPr/>
          <p:nvPr/>
        </p:nvSpPr>
        <p:spPr>
          <a:xfrm>
            <a:off x="5699366" y="27245"/>
            <a:ext cx="3004160" cy="954128"/>
          </a:xfrm>
          <a:prstGeom prst="roundRect">
            <a:avLst>
              <a:gd name="adj" fmla="val 796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User Account</a:t>
            </a:r>
          </a:p>
        </p:txBody>
      </p:sp>
      <p:sp>
        <p:nvSpPr>
          <p:cNvPr id="124" name="모서리가 둥근 직사각형 2">
            <a:extLst>
              <a:ext uri="{FF2B5EF4-FFF2-40B4-BE49-F238E27FC236}">
                <a16:creationId xmlns:a16="http://schemas.microsoft.com/office/drawing/2014/main" id="{A2BDB339-902F-3679-13B7-E19A7A14BC22}"/>
              </a:ext>
            </a:extLst>
          </p:cNvPr>
          <p:cNvSpPr/>
          <p:nvPr/>
        </p:nvSpPr>
        <p:spPr>
          <a:xfrm>
            <a:off x="2176721" y="3163136"/>
            <a:ext cx="1322750" cy="52513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Driver Pod</a:t>
            </a:r>
            <a:endParaRPr lang="ko-KR" altLang="en-US" sz="1000"/>
          </a:p>
        </p:txBody>
      </p:sp>
      <p:sp>
        <p:nvSpPr>
          <p:cNvPr id="125" name="모서리가 둥근 직사각형 2">
            <a:extLst>
              <a:ext uri="{FF2B5EF4-FFF2-40B4-BE49-F238E27FC236}">
                <a16:creationId xmlns:a16="http://schemas.microsoft.com/office/drawing/2014/main" id="{FCD902BD-F1B2-D175-E29E-31597FB15940}"/>
              </a:ext>
            </a:extLst>
          </p:cNvPr>
          <p:cNvSpPr/>
          <p:nvPr/>
        </p:nvSpPr>
        <p:spPr>
          <a:xfrm>
            <a:off x="2220792" y="3220134"/>
            <a:ext cx="492646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26" name="모서리가 둥근 직사각형 2">
            <a:extLst>
              <a:ext uri="{FF2B5EF4-FFF2-40B4-BE49-F238E27FC236}">
                <a16:creationId xmlns:a16="http://schemas.microsoft.com/office/drawing/2014/main" id="{85162F7E-065B-A22F-3A37-C76A0615DD50}"/>
              </a:ext>
            </a:extLst>
          </p:cNvPr>
          <p:cNvSpPr/>
          <p:nvPr/>
        </p:nvSpPr>
        <p:spPr>
          <a:xfrm>
            <a:off x="2892235" y="3220134"/>
            <a:ext cx="560755" cy="255200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fluentd</a:t>
            </a:r>
          </a:p>
          <a:p>
            <a:pPr algn="ctr"/>
            <a:r>
              <a:rPr lang="en-US" altLang="ko-KR" sz="800"/>
              <a:t>logger</a:t>
            </a:r>
            <a:endParaRPr lang="ko-KR" altLang="en-US" sz="800"/>
          </a:p>
        </p:txBody>
      </p:sp>
      <p:sp>
        <p:nvSpPr>
          <p:cNvPr id="127" name="모서리가 둥근 직사각형 2">
            <a:extLst>
              <a:ext uri="{FF2B5EF4-FFF2-40B4-BE49-F238E27FC236}">
                <a16:creationId xmlns:a16="http://schemas.microsoft.com/office/drawing/2014/main" id="{34D6D451-D491-3E00-8F10-B0EB3158468D}"/>
              </a:ext>
            </a:extLst>
          </p:cNvPr>
          <p:cNvSpPr/>
          <p:nvPr/>
        </p:nvSpPr>
        <p:spPr>
          <a:xfrm>
            <a:off x="7036232" y="1290029"/>
            <a:ext cx="1519546" cy="923219"/>
          </a:xfrm>
          <a:prstGeom prst="roundRect">
            <a:avLst>
              <a:gd name="adj" fmla="val 430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fluentd Logger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24" name="모서리가 둥근 직사각형 2">
            <a:extLst>
              <a:ext uri="{FF2B5EF4-FFF2-40B4-BE49-F238E27FC236}">
                <a16:creationId xmlns:a16="http://schemas.microsoft.com/office/drawing/2014/main" id="{D1E7E594-56A7-18D4-E987-F49C6AA268D8}"/>
              </a:ext>
            </a:extLst>
          </p:cNvPr>
          <p:cNvSpPr/>
          <p:nvPr/>
        </p:nvSpPr>
        <p:spPr>
          <a:xfrm>
            <a:off x="5835647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 (job-runner) stderr</a:t>
            </a:r>
            <a:endParaRPr lang="ko-KR" altLang="en-US" sz="800"/>
          </a:p>
        </p:txBody>
      </p:sp>
      <p:sp>
        <p:nvSpPr>
          <p:cNvPr id="1025" name="모서리가 둥근 직사각형 2">
            <a:extLst>
              <a:ext uri="{FF2B5EF4-FFF2-40B4-BE49-F238E27FC236}">
                <a16:creationId xmlns:a16="http://schemas.microsoft.com/office/drawing/2014/main" id="{50A185E7-DD14-8CF5-DE85-884575C6CC52}"/>
              </a:ext>
            </a:extLst>
          </p:cNvPr>
          <p:cNvSpPr/>
          <p:nvPr/>
        </p:nvSpPr>
        <p:spPr>
          <a:xfrm>
            <a:off x="6779722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5C76740-0500-A270-A966-B2AC6E9D1F9C}"/>
              </a:ext>
            </a:extLst>
          </p:cNvPr>
          <p:cNvSpPr/>
          <p:nvPr/>
        </p:nvSpPr>
        <p:spPr>
          <a:xfrm>
            <a:off x="7700441" y="583090"/>
            <a:ext cx="843897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</a:p>
          <a:p>
            <a:pPr algn="ctr"/>
            <a:r>
              <a:rPr lang="en-US" altLang="ko-KR" sz="800"/>
              <a:t>stdout/stderr</a:t>
            </a:r>
            <a:endParaRPr lang="ko-KR" altLang="en-US" sz="800"/>
          </a:p>
        </p:txBody>
      </p:sp>
      <p:sp>
        <p:nvSpPr>
          <p:cNvPr id="1028" name="모서리가 둥근 직사각형 2">
            <a:extLst>
              <a:ext uri="{FF2B5EF4-FFF2-40B4-BE49-F238E27FC236}">
                <a16:creationId xmlns:a16="http://schemas.microsoft.com/office/drawing/2014/main" id="{0DD90621-1CEE-B919-AD1E-F0763656BE00}"/>
              </a:ext>
            </a:extLst>
          </p:cNvPr>
          <p:cNvSpPr/>
          <p:nvPr/>
        </p:nvSpPr>
        <p:spPr>
          <a:xfrm>
            <a:off x="2176722" y="1526295"/>
            <a:ext cx="960946" cy="418726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Default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1000"/>
          </a:p>
        </p:txBody>
      </p:sp>
      <p:sp>
        <p:nvSpPr>
          <p:cNvPr id="1031" name="모서리가 둥근 직사각형 2">
            <a:extLst>
              <a:ext uri="{FF2B5EF4-FFF2-40B4-BE49-F238E27FC236}">
                <a16:creationId xmlns:a16="http://schemas.microsoft.com/office/drawing/2014/main" id="{46E26622-2473-C339-A9D2-6471863BB2C2}"/>
              </a:ext>
            </a:extLst>
          </p:cNvPr>
          <p:cNvSpPr/>
          <p:nvPr/>
        </p:nvSpPr>
        <p:spPr>
          <a:xfrm>
            <a:off x="3302134" y="1776238"/>
            <a:ext cx="1119480" cy="321732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33" name="모서리가 둥근 직사각형 2">
            <a:extLst>
              <a:ext uri="{FF2B5EF4-FFF2-40B4-BE49-F238E27FC236}">
                <a16:creationId xmlns:a16="http://schemas.microsoft.com/office/drawing/2014/main" id="{F7AAEBE3-5A2E-2488-671C-FDAD429DBACF}"/>
              </a:ext>
            </a:extLst>
          </p:cNvPr>
          <p:cNvSpPr/>
          <p:nvPr/>
        </p:nvSpPr>
        <p:spPr>
          <a:xfrm>
            <a:off x="7175431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Meta</a:t>
            </a:r>
            <a:endParaRPr lang="ko-KR" altLang="en-US" sz="800"/>
          </a:p>
        </p:txBody>
      </p:sp>
      <p:sp>
        <p:nvSpPr>
          <p:cNvPr id="1034" name="모서리가 둥근 직사각형 2">
            <a:extLst>
              <a:ext uri="{FF2B5EF4-FFF2-40B4-BE49-F238E27FC236}">
                <a16:creationId xmlns:a16="http://schemas.microsoft.com/office/drawing/2014/main" id="{9A9FCC7C-3571-58F3-FA36-DC3158086397}"/>
              </a:ext>
            </a:extLst>
          </p:cNvPr>
          <p:cNvSpPr/>
          <p:nvPr/>
        </p:nvSpPr>
        <p:spPr>
          <a:xfrm>
            <a:off x="7796005" y="1355022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Job</a:t>
            </a:r>
            <a:endParaRPr lang="ko-KR" altLang="en-US" sz="800"/>
          </a:p>
        </p:txBody>
      </p:sp>
      <p:sp>
        <p:nvSpPr>
          <p:cNvPr id="1035" name="모서리가 둥근 직사각형 2">
            <a:extLst>
              <a:ext uri="{FF2B5EF4-FFF2-40B4-BE49-F238E27FC236}">
                <a16:creationId xmlns:a16="http://schemas.microsoft.com/office/drawing/2014/main" id="{99B9F94F-E75E-FCB9-0097-8BA4A02EB08B}"/>
              </a:ext>
            </a:extLst>
          </p:cNvPr>
          <p:cNvSpPr/>
          <p:nvPr/>
        </p:nvSpPr>
        <p:spPr>
          <a:xfrm>
            <a:off x="7175431" y="1610994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6" name="모서리가 둥근 직사각형 2">
            <a:extLst>
              <a:ext uri="{FF2B5EF4-FFF2-40B4-BE49-F238E27FC236}">
                <a16:creationId xmlns:a16="http://schemas.microsoft.com/office/drawing/2014/main" id="{D8F32914-A3F2-75E2-21A2-30EC047141CB}"/>
              </a:ext>
            </a:extLst>
          </p:cNvPr>
          <p:cNvSpPr/>
          <p:nvPr/>
        </p:nvSpPr>
        <p:spPr>
          <a:xfrm>
            <a:off x="7796005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7" name="모서리가 둥근 직사각형 2">
            <a:extLst>
              <a:ext uri="{FF2B5EF4-FFF2-40B4-BE49-F238E27FC236}">
                <a16:creationId xmlns:a16="http://schemas.microsoft.com/office/drawing/2014/main" id="{B0D919F1-60C6-113A-27A2-096CA305A1FB}"/>
              </a:ext>
            </a:extLst>
          </p:cNvPr>
          <p:cNvSpPr/>
          <p:nvPr/>
        </p:nvSpPr>
        <p:spPr>
          <a:xfrm>
            <a:off x="6097029" y="1355022"/>
            <a:ext cx="620574" cy="255200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</a:t>
            </a:r>
            <a:endParaRPr lang="ko-KR" altLang="en-US" sz="800"/>
          </a:p>
        </p:txBody>
      </p:sp>
      <p:sp>
        <p:nvSpPr>
          <p:cNvPr id="1038" name="모서리가 둥근 직사각형 2">
            <a:extLst>
              <a:ext uri="{FF2B5EF4-FFF2-40B4-BE49-F238E27FC236}">
                <a16:creationId xmlns:a16="http://schemas.microsoft.com/office/drawing/2014/main" id="{B0425CEA-1E96-7A70-0015-9C88726186C1}"/>
              </a:ext>
            </a:extLst>
          </p:cNvPr>
          <p:cNvSpPr/>
          <p:nvPr/>
        </p:nvSpPr>
        <p:spPr>
          <a:xfrm>
            <a:off x="6096280" y="1610994"/>
            <a:ext cx="620574" cy="255200"/>
          </a:xfrm>
          <a:prstGeom prst="roundRect">
            <a:avLst>
              <a:gd name="adj" fmla="val 13068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</a:t>
            </a:r>
            <a:endParaRPr lang="ko-KR" altLang="en-US" sz="800"/>
          </a:p>
        </p:txBody>
      </p:sp>
      <p:sp>
        <p:nvSpPr>
          <p:cNvPr id="1039" name="모서리가 둥근 직사각형 2">
            <a:extLst>
              <a:ext uri="{FF2B5EF4-FFF2-40B4-BE49-F238E27FC236}">
                <a16:creationId xmlns:a16="http://schemas.microsoft.com/office/drawing/2014/main" id="{85F18A57-785B-226D-2F72-DA0B7412FF30}"/>
              </a:ext>
            </a:extLst>
          </p:cNvPr>
          <p:cNvSpPr/>
          <p:nvPr/>
        </p:nvSpPr>
        <p:spPr>
          <a:xfrm>
            <a:off x="4535190" y="1877728"/>
            <a:ext cx="1119479" cy="411788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PodSpec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43" name="모서리가 둥근 직사각형 2">
            <a:extLst>
              <a:ext uri="{FF2B5EF4-FFF2-40B4-BE49-F238E27FC236}">
                <a16:creationId xmlns:a16="http://schemas.microsoft.com/office/drawing/2014/main" id="{6E5EB089-EC43-EF5E-C415-0EC4D0252DE4}"/>
              </a:ext>
            </a:extLst>
          </p:cNvPr>
          <p:cNvSpPr/>
          <p:nvPr/>
        </p:nvSpPr>
        <p:spPr>
          <a:xfrm>
            <a:off x="3302134" y="2163519"/>
            <a:ext cx="1119479" cy="31753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Hadoop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sp>
        <p:nvSpPr>
          <p:cNvPr id="1071" name="모서리가 둥근 직사각형 2">
            <a:extLst>
              <a:ext uri="{FF2B5EF4-FFF2-40B4-BE49-F238E27FC236}">
                <a16:creationId xmlns:a16="http://schemas.microsoft.com/office/drawing/2014/main" id="{0861E812-E4F9-5A11-09C2-2045B96C0B20}"/>
              </a:ext>
            </a:extLst>
          </p:cNvPr>
          <p:cNvSpPr/>
          <p:nvPr/>
        </p:nvSpPr>
        <p:spPr>
          <a:xfrm>
            <a:off x="6722999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Driver Service</a:t>
            </a:r>
          </a:p>
          <a:p>
            <a:pPr algn="ctr"/>
            <a:r>
              <a:rPr lang="en-US" altLang="ko-KR" sz="800"/>
              <a:t>/ Service (Headless)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5134E773-DB98-218D-06DC-F1D52E281507}"/>
              </a:ext>
            </a:extLst>
          </p:cNvPr>
          <p:cNvCxnSpPr>
            <a:cxnSpLocks/>
            <a:stCxn id="1087" idx="0"/>
            <a:endCxn id="1028" idx="2"/>
          </p:cNvCxnSpPr>
          <p:nvPr/>
        </p:nvCxnSpPr>
        <p:spPr>
          <a:xfrm flipV="1">
            <a:off x="2657195" y="1945021"/>
            <a:ext cx="0" cy="120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A5D3708-CB2B-20F7-4AAA-B77F4AFC2709}"/>
              </a:ext>
            </a:extLst>
          </p:cNvPr>
          <p:cNvSpPr txBox="1"/>
          <p:nvPr/>
        </p:nvSpPr>
        <p:spPr>
          <a:xfrm>
            <a:off x="2174849" y="2065721"/>
            <a:ext cx="96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job-runner </a:t>
            </a:r>
            <a:br>
              <a:rPr lang="en-KR" sz="800"/>
            </a:br>
            <a:r>
              <a:rPr lang="en-KR" sz="800"/>
              <a:t>&amp; driver </a:t>
            </a:r>
            <a:br>
              <a:rPr lang="en-KR" sz="800"/>
            </a:br>
            <a:r>
              <a:rPr lang="en-KR" sz="800"/>
              <a:t>&amp; executor pods</a:t>
            </a:r>
          </a:p>
        </p:txBody>
      </p:sp>
      <p:cxnSp>
        <p:nvCxnSpPr>
          <p:cNvPr id="1135" name="Elbow Connector 1134">
            <a:extLst>
              <a:ext uri="{FF2B5EF4-FFF2-40B4-BE49-F238E27FC236}">
                <a16:creationId xmlns:a16="http://schemas.microsoft.com/office/drawing/2014/main" id="{E4ED5C30-17C7-5625-B959-89509EBA6A0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95522" y="2208313"/>
            <a:ext cx="2903484" cy="1731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2F22828C-FA8A-882C-323A-04C4873703F4}"/>
              </a:ext>
            </a:extLst>
          </p:cNvPr>
          <p:cNvCxnSpPr>
            <a:cxnSpLocks/>
            <a:stCxn id="1139" idx="0"/>
          </p:cNvCxnSpPr>
          <p:nvPr/>
        </p:nvCxnSpPr>
        <p:spPr>
          <a:xfrm flipH="1" flipV="1">
            <a:off x="8157232" y="2213324"/>
            <a:ext cx="1" cy="122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9845C353-20AB-2343-9930-3FA93E5C923C}"/>
              </a:ext>
            </a:extLst>
          </p:cNvPr>
          <p:cNvSpPr txBox="1"/>
          <p:nvPr/>
        </p:nvSpPr>
        <p:spPr>
          <a:xfrm>
            <a:off x="7580651" y="2335673"/>
            <a:ext cx="115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Collector &amp;</a:t>
            </a:r>
          </a:p>
          <a:p>
            <a:pPr algn="ctr"/>
            <a:r>
              <a:rPr lang="en-KR" sz="800"/>
              <a:t>All fluentd Loggers</a:t>
            </a:r>
          </a:p>
        </p:txBody>
      </p: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D95E2AFF-920E-097C-D423-4BD062C342F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>
            <a:off x="2713438" y="3347734"/>
            <a:ext cx="17879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CA6DABD2-72B2-230F-866F-3064E8868705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3219882" y="695154"/>
            <a:ext cx="230156" cy="1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모서리가 둥근 직사각형 2">
            <a:extLst>
              <a:ext uri="{FF2B5EF4-FFF2-40B4-BE49-F238E27FC236}">
                <a16:creationId xmlns:a16="http://schemas.microsoft.com/office/drawing/2014/main" id="{D98F3A51-EC03-C61B-17E7-C869E8D99ACF}"/>
              </a:ext>
            </a:extLst>
          </p:cNvPr>
          <p:cNvSpPr/>
          <p:nvPr/>
        </p:nvSpPr>
        <p:spPr>
          <a:xfrm>
            <a:off x="240112" y="422074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aws CLI</a:t>
            </a:r>
          </a:p>
          <a:p>
            <a:pPr algn="ctr"/>
            <a:r>
              <a:rPr lang="en-US" altLang="ko-KR" sz="1000" b="1"/>
              <a:t>(startJobRun)</a:t>
            </a:r>
            <a:endParaRPr lang="ko-KR" altLang="en-US" sz="1000" b="1"/>
          </a:p>
        </p:txBody>
      </p:sp>
      <p:sp>
        <p:nvSpPr>
          <p:cNvPr id="1173" name="모서리가 둥근 직사각형 2">
            <a:extLst>
              <a:ext uri="{FF2B5EF4-FFF2-40B4-BE49-F238E27FC236}">
                <a16:creationId xmlns:a16="http://schemas.microsoft.com/office/drawing/2014/main" id="{289DD33F-7F1F-838E-4F05-BFB5327B68B4}"/>
              </a:ext>
            </a:extLst>
          </p:cNvPr>
          <p:cNvSpPr/>
          <p:nvPr/>
        </p:nvSpPr>
        <p:spPr>
          <a:xfrm>
            <a:off x="604811" y="1873888"/>
            <a:ext cx="904178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1174" name="Elbow Connector 1173">
            <a:extLst>
              <a:ext uri="{FF2B5EF4-FFF2-40B4-BE49-F238E27FC236}">
                <a16:creationId xmlns:a16="http://schemas.microsoft.com/office/drawing/2014/main" id="{77599F04-5827-12A1-3326-799EA359DC43}"/>
              </a:ext>
            </a:extLst>
          </p:cNvPr>
          <p:cNvCxnSpPr>
            <a:cxnSpLocks/>
            <a:stCxn id="1255" idx="2"/>
          </p:cNvCxnSpPr>
          <p:nvPr/>
        </p:nvCxnSpPr>
        <p:spPr>
          <a:xfrm rot="10800000">
            <a:off x="2137830" y="3447073"/>
            <a:ext cx="54092" cy="348953"/>
          </a:xfrm>
          <a:prstGeom prst="bentConnector3">
            <a:avLst>
              <a:gd name="adj1" fmla="val 15473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1" name="Elbow Connector 1180">
            <a:extLst>
              <a:ext uri="{FF2B5EF4-FFF2-40B4-BE49-F238E27FC236}">
                <a16:creationId xmlns:a16="http://schemas.microsoft.com/office/drawing/2014/main" id="{ADBEFBBF-D2B6-D877-90D5-9096364EA5BB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910728" y="1840320"/>
            <a:ext cx="20465" cy="244775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>
            <a:extLst>
              <a:ext uri="{FF2B5EF4-FFF2-40B4-BE49-F238E27FC236}">
                <a16:creationId xmlns:a16="http://schemas.microsoft.com/office/drawing/2014/main" id="{2239309B-E50C-A998-338A-D45FC47C3367}"/>
              </a:ext>
            </a:extLst>
          </p:cNvPr>
          <p:cNvCxnSpPr>
            <a:cxnSpLocks/>
            <a:stCxn id="1289" idx="2"/>
            <a:endCxn id="125" idx="2"/>
          </p:cNvCxnSpPr>
          <p:nvPr/>
        </p:nvCxnSpPr>
        <p:spPr>
          <a:xfrm rot="10800000">
            <a:off x="2467116" y="3475335"/>
            <a:ext cx="2550683" cy="250837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3" name="모서리가 둥근 직사각형 2">
            <a:extLst>
              <a:ext uri="{FF2B5EF4-FFF2-40B4-BE49-F238E27FC236}">
                <a16:creationId xmlns:a16="http://schemas.microsoft.com/office/drawing/2014/main" id="{2DA97100-1DDE-10B6-F93C-364CFF8DA848}"/>
              </a:ext>
            </a:extLst>
          </p:cNvPr>
          <p:cNvSpPr/>
          <p:nvPr/>
        </p:nvSpPr>
        <p:spPr>
          <a:xfrm>
            <a:off x="2172974" y="2634913"/>
            <a:ext cx="964693" cy="331686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Spark Web UI </a:t>
            </a:r>
          </a:p>
          <a:p>
            <a:pPr algn="ctr"/>
            <a:r>
              <a:rPr lang="en-US" altLang="ko-KR" sz="800"/>
              <a:t>/ Service</a:t>
            </a:r>
            <a:endParaRPr lang="ko-KR" altLang="en-US" sz="800"/>
          </a:p>
        </p:txBody>
      </p:sp>
      <p:sp>
        <p:nvSpPr>
          <p:cNvPr id="1216" name="모서리가 둥근 직사각형 2">
            <a:extLst>
              <a:ext uri="{FF2B5EF4-FFF2-40B4-BE49-F238E27FC236}">
                <a16:creationId xmlns:a16="http://schemas.microsoft.com/office/drawing/2014/main" id="{34ACB02C-4C76-A01C-2A94-1C4CF3C0F868}"/>
              </a:ext>
            </a:extLst>
          </p:cNvPr>
          <p:cNvSpPr/>
          <p:nvPr/>
        </p:nvSpPr>
        <p:spPr>
          <a:xfrm>
            <a:off x="4623540" y="1294542"/>
            <a:ext cx="1119479" cy="342881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S3 Presigned URL</a:t>
            </a:r>
          </a:p>
          <a:p>
            <a:pPr algn="ctr"/>
            <a:r>
              <a:rPr lang="en-US" altLang="ko-KR" sz="800"/>
              <a:t>/ Secret</a:t>
            </a:r>
            <a:endParaRPr lang="ko-KR" altLang="en-US" sz="800"/>
          </a:p>
        </p:txBody>
      </p:sp>
      <p:cxnSp>
        <p:nvCxnSpPr>
          <p:cNvPr id="1228" name="Straight Arrow Connector 1227">
            <a:extLst>
              <a:ext uri="{FF2B5EF4-FFF2-40B4-BE49-F238E27FC236}">
                <a16:creationId xmlns:a16="http://schemas.microsoft.com/office/drawing/2014/main" id="{871DA305-D758-420A-CAC4-2321BFFD3AB5}"/>
              </a:ext>
            </a:extLst>
          </p:cNvPr>
          <p:cNvCxnSpPr>
            <a:cxnSpLocks/>
          </p:cNvCxnSpPr>
          <p:nvPr/>
        </p:nvCxnSpPr>
        <p:spPr>
          <a:xfrm flipV="1">
            <a:off x="6228184" y="2754838"/>
            <a:ext cx="0" cy="13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Elbow Connector 1232">
            <a:extLst>
              <a:ext uri="{FF2B5EF4-FFF2-40B4-BE49-F238E27FC236}">
                <a16:creationId xmlns:a16="http://schemas.microsoft.com/office/drawing/2014/main" id="{3B11851D-E411-C5C4-E5EA-2C57A9956B3A}"/>
              </a:ext>
            </a:extLst>
          </p:cNvPr>
          <p:cNvCxnSpPr>
            <a:cxnSpLocks/>
            <a:stCxn id="1245" idx="2"/>
            <a:endCxn id="1213" idx="1"/>
          </p:cNvCxnSpPr>
          <p:nvPr/>
        </p:nvCxnSpPr>
        <p:spPr>
          <a:xfrm rot="10800000">
            <a:off x="2172974" y="2800757"/>
            <a:ext cx="18948" cy="1218393"/>
          </a:xfrm>
          <a:prstGeom prst="bentConnector3">
            <a:avLst>
              <a:gd name="adj1" fmla="val 4818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9" name="Oval 1238">
            <a:extLst>
              <a:ext uri="{FF2B5EF4-FFF2-40B4-BE49-F238E27FC236}">
                <a16:creationId xmlns:a16="http://schemas.microsoft.com/office/drawing/2014/main" id="{80D90E07-8F3F-28AE-337B-F255EEF4B0EC}"/>
              </a:ext>
            </a:extLst>
          </p:cNvPr>
          <p:cNvSpPr/>
          <p:nvPr/>
        </p:nvSpPr>
        <p:spPr>
          <a:xfrm>
            <a:off x="1530853" y="430829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7B088F99-AB77-E1FA-A113-00FC7B290671}"/>
              </a:ext>
            </a:extLst>
          </p:cNvPr>
          <p:cNvSpPr txBox="1"/>
          <p:nvPr/>
        </p:nvSpPr>
        <p:spPr>
          <a:xfrm>
            <a:off x="1301492" y="45688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job-runner</a:t>
            </a:r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6ACA7884-68B0-5893-7C8A-0BA31B714B25}"/>
              </a:ext>
            </a:extLst>
          </p:cNvPr>
          <p:cNvSpPr/>
          <p:nvPr/>
        </p:nvSpPr>
        <p:spPr>
          <a:xfrm>
            <a:off x="2191922" y="391113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FA6A9093-A88A-C410-5447-D2DA1462DE92}"/>
              </a:ext>
            </a:extLst>
          </p:cNvPr>
          <p:cNvSpPr/>
          <p:nvPr/>
        </p:nvSpPr>
        <p:spPr>
          <a:xfrm>
            <a:off x="2191922" y="368801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5F24A700-9A76-02C0-0365-019C69A21337}"/>
              </a:ext>
            </a:extLst>
          </p:cNvPr>
          <p:cNvSpPr txBox="1"/>
          <p:nvPr/>
        </p:nvSpPr>
        <p:spPr>
          <a:xfrm>
            <a:off x="1278137" y="2806262"/>
            <a:ext cx="7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spark web UI Service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DA2B41A8-3B13-3D73-21A4-AF7AF6548C2F}"/>
              </a:ext>
            </a:extLst>
          </p:cNvPr>
          <p:cNvSpPr txBox="1"/>
          <p:nvPr/>
        </p:nvSpPr>
        <p:spPr>
          <a:xfrm>
            <a:off x="1338031" y="3448882"/>
            <a:ext cx="701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driver pod </a:t>
            </a:r>
          </a:p>
        </p:txBody>
      </p:sp>
      <p:cxnSp>
        <p:nvCxnSpPr>
          <p:cNvPr id="1278" name="Elbow Connector 1277">
            <a:extLst>
              <a:ext uri="{FF2B5EF4-FFF2-40B4-BE49-F238E27FC236}">
                <a16:creationId xmlns:a16="http://schemas.microsoft.com/office/drawing/2014/main" id="{21155C01-4452-0281-5BF7-C2D09036F7A5}"/>
              </a:ext>
            </a:extLst>
          </p:cNvPr>
          <p:cNvCxnSpPr>
            <a:cxnSpLocks/>
            <a:stCxn id="1239" idx="6"/>
            <a:endCxn id="112" idx="1"/>
          </p:cNvCxnSpPr>
          <p:nvPr/>
        </p:nvCxnSpPr>
        <p:spPr>
          <a:xfrm flipV="1">
            <a:off x="1746877" y="4148456"/>
            <a:ext cx="429844" cy="267848"/>
          </a:xfrm>
          <a:prstGeom prst="bentConnector3">
            <a:avLst>
              <a:gd name="adj1" fmla="val 40569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F1C23D1F-B209-DA4B-189A-D0EDFD553FE6}"/>
              </a:ext>
            </a:extLst>
          </p:cNvPr>
          <p:cNvCxnSpPr>
            <a:cxnSpLocks/>
            <a:stCxn id="1513" idx="0"/>
          </p:cNvCxnSpPr>
          <p:nvPr/>
        </p:nvCxnSpPr>
        <p:spPr>
          <a:xfrm flipV="1">
            <a:off x="2237950" y="2966599"/>
            <a:ext cx="0" cy="101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Oval 1284">
            <a:extLst>
              <a:ext uri="{FF2B5EF4-FFF2-40B4-BE49-F238E27FC236}">
                <a16:creationId xmlns:a16="http://schemas.microsoft.com/office/drawing/2014/main" id="{10CCB01A-7EA8-0C83-F064-F3BFEC55E93F}"/>
              </a:ext>
            </a:extLst>
          </p:cNvPr>
          <p:cNvSpPr/>
          <p:nvPr/>
        </p:nvSpPr>
        <p:spPr>
          <a:xfrm>
            <a:off x="2359103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A5087BD-6D8F-230D-C5C0-305A97072E83}"/>
              </a:ext>
            </a:extLst>
          </p:cNvPr>
          <p:cNvSpPr txBox="1"/>
          <p:nvPr/>
        </p:nvSpPr>
        <p:spPr>
          <a:xfrm>
            <a:off x="4233935" y="3017225"/>
            <a:ext cx="106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executors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6CE6A20B-C01C-9544-C570-A849414FC3FB}"/>
              </a:ext>
            </a:extLst>
          </p:cNvPr>
          <p:cNvSpPr txBox="1"/>
          <p:nvPr/>
        </p:nvSpPr>
        <p:spPr>
          <a:xfrm>
            <a:off x="3820544" y="3525289"/>
            <a:ext cx="10603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Connect to driver</a:t>
            </a:r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B40A2550-7DB3-FECB-3761-25460FF1545A}"/>
              </a:ext>
            </a:extLst>
          </p:cNvPr>
          <p:cNvSpPr/>
          <p:nvPr/>
        </p:nvSpPr>
        <p:spPr>
          <a:xfrm>
            <a:off x="5017798" y="361815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9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B9BFF1F3-A516-B102-A2A7-B5ACEEADE988}"/>
              </a:ext>
            </a:extLst>
          </p:cNvPr>
          <p:cNvSpPr txBox="1"/>
          <p:nvPr/>
        </p:nvSpPr>
        <p:spPr>
          <a:xfrm>
            <a:off x="4922693" y="674812"/>
            <a:ext cx="85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/>
              <a:t>From fluentd </a:t>
            </a:r>
          </a:p>
          <a:p>
            <a:pPr algn="ctr"/>
            <a:r>
              <a:rPr lang="en-KR" sz="800"/>
              <a:t>Loggers</a:t>
            </a:r>
          </a:p>
        </p:txBody>
      </p:sp>
      <p:cxnSp>
        <p:nvCxnSpPr>
          <p:cNvPr id="1382" name="Elbow Connector 1381">
            <a:extLst>
              <a:ext uri="{FF2B5EF4-FFF2-40B4-BE49-F238E27FC236}">
                <a16:creationId xmlns:a16="http://schemas.microsoft.com/office/drawing/2014/main" id="{13F3AAE5-1542-400F-A278-3DD3385B3D22}"/>
              </a:ext>
            </a:extLst>
          </p:cNvPr>
          <p:cNvCxnSpPr>
            <a:cxnSpLocks/>
            <a:stCxn id="1314" idx="0"/>
            <a:endCxn id="62" idx="1"/>
          </p:cNvCxnSpPr>
          <p:nvPr/>
        </p:nvCxnSpPr>
        <p:spPr>
          <a:xfrm rot="5400000" flipH="1" flipV="1">
            <a:off x="5518594" y="428923"/>
            <a:ext cx="77135" cy="414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Elbow Connector 1385">
            <a:extLst>
              <a:ext uri="{FF2B5EF4-FFF2-40B4-BE49-F238E27FC236}">
                <a16:creationId xmlns:a16="http://schemas.microsoft.com/office/drawing/2014/main" id="{C4E930B1-90F4-EA83-365A-A9E1EFB5BBEE}"/>
              </a:ext>
            </a:extLst>
          </p:cNvPr>
          <p:cNvCxnSpPr>
            <a:cxnSpLocks/>
            <a:stCxn id="1395" idx="0"/>
            <a:endCxn id="23" idx="0"/>
          </p:cNvCxnSpPr>
          <p:nvPr/>
        </p:nvCxnSpPr>
        <p:spPr>
          <a:xfrm rot="5400000" flipH="1" flipV="1">
            <a:off x="2408614" y="79140"/>
            <a:ext cx="2779501" cy="5201283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Elbow Connector 1389">
            <a:extLst>
              <a:ext uri="{FF2B5EF4-FFF2-40B4-BE49-F238E27FC236}">
                <a16:creationId xmlns:a16="http://schemas.microsoft.com/office/drawing/2014/main" id="{E7371D27-877A-EC5D-706B-BBE954236BF6}"/>
              </a:ext>
            </a:extLst>
          </p:cNvPr>
          <p:cNvCxnSpPr>
            <a:cxnSpLocks/>
            <a:stCxn id="1395" idx="0"/>
            <a:endCxn id="127" idx="0"/>
          </p:cNvCxnSpPr>
          <p:nvPr/>
        </p:nvCxnSpPr>
        <p:spPr>
          <a:xfrm rot="5400000" flipH="1" flipV="1">
            <a:off x="3107113" y="-619361"/>
            <a:ext cx="2779502" cy="6598282"/>
          </a:xfrm>
          <a:prstGeom prst="bentConnector3">
            <a:avLst>
              <a:gd name="adj1" fmla="val 10822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5" name="Oval 1394">
            <a:extLst>
              <a:ext uri="{FF2B5EF4-FFF2-40B4-BE49-F238E27FC236}">
                <a16:creationId xmlns:a16="http://schemas.microsoft.com/office/drawing/2014/main" id="{E9E80CB9-8391-03CD-C0A2-0CCAEEFA59A3}"/>
              </a:ext>
            </a:extLst>
          </p:cNvPr>
          <p:cNvSpPr/>
          <p:nvPr/>
        </p:nvSpPr>
        <p:spPr>
          <a:xfrm>
            <a:off x="1089711" y="406953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398" name="Elbow Connector 1397">
            <a:extLst>
              <a:ext uri="{FF2B5EF4-FFF2-40B4-BE49-F238E27FC236}">
                <a16:creationId xmlns:a16="http://schemas.microsoft.com/office/drawing/2014/main" id="{8561BE5D-A1BA-8C39-9586-4F21FFD332E3}"/>
              </a:ext>
            </a:extLst>
          </p:cNvPr>
          <p:cNvCxnSpPr>
            <a:cxnSpLocks/>
            <a:stCxn id="1395" idx="0"/>
            <a:endCxn id="1028" idx="1"/>
          </p:cNvCxnSpPr>
          <p:nvPr/>
        </p:nvCxnSpPr>
        <p:spPr>
          <a:xfrm rot="5400000" flipH="1" flipV="1">
            <a:off x="520286" y="2413096"/>
            <a:ext cx="2333873" cy="978999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1" name="TextBox 1400">
            <a:extLst>
              <a:ext uri="{FF2B5EF4-FFF2-40B4-BE49-F238E27FC236}">
                <a16:creationId xmlns:a16="http://schemas.microsoft.com/office/drawing/2014/main" id="{E9DFE471-2B7D-967E-2DAA-FF3616B12519}"/>
              </a:ext>
            </a:extLst>
          </p:cNvPr>
          <p:cNvSpPr txBox="1"/>
          <p:nvPr/>
        </p:nvSpPr>
        <p:spPr>
          <a:xfrm>
            <a:off x="1158801" y="1154930"/>
            <a:ext cx="7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&amp; Secret</a:t>
            </a:r>
          </a:p>
        </p:txBody>
      </p:sp>
      <p:sp>
        <p:nvSpPr>
          <p:cNvPr id="1418" name="Rounded Rectangle 1417">
            <a:extLst>
              <a:ext uri="{FF2B5EF4-FFF2-40B4-BE49-F238E27FC236}">
                <a16:creationId xmlns:a16="http://schemas.microsoft.com/office/drawing/2014/main" id="{89449F97-19E6-346D-DEC1-B1B1F09847F4}"/>
              </a:ext>
            </a:extLst>
          </p:cNvPr>
          <p:cNvSpPr/>
          <p:nvPr/>
        </p:nvSpPr>
        <p:spPr>
          <a:xfrm>
            <a:off x="3239812" y="1720870"/>
            <a:ext cx="2463451" cy="985255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KR" sz="1000">
                <a:solidFill>
                  <a:sysClr val="windowText" lastClr="000000"/>
                </a:solidFill>
              </a:rPr>
              <a:t>Driver </a:t>
            </a:r>
          </a:p>
          <a:p>
            <a:pPr algn="r"/>
            <a:r>
              <a:rPr lang="en-KR" sz="1000">
                <a:solidFill>
                  <a:sysClr val="windowText" lastClr="000000"/>
                </a:solidFill>
              </a:rPr>
              <a:t>ConfigMaps</a:t>
            </a:r>
          </a:p>
        </p:txBody>
      </p:sp>
      <p:cxnSp>
        <p:nvCxnSpPr>
          <p:cNvPr id="1420" name="Elbow Connector 1419">
            <a:extLst>
              <a:ext uri="{FF2B5EF4-FFF2-40B4-BE49-F238E27FC236}">
                <a16:creationId xmlns:a16="http://schemas.microsoft.com/office/drawing/2014/main" id="{937F3AE4-FF45-7DAD-31FD-EB30D08E5958}"/>
              </a:ext>
            </a:extLst>
          </p:cNvPr>
          <p:cNvCxnSpPr>
            <a:cxnSpLocks/>
            <a:stCxn id="1395" idx="0"/>
            <a:endCxn id="1216" idx="0"/>
          </p:cNvCxnSpPr>
          <p:nvPr/>
        </p:nvCxnSpPr>
        <p:spPr>
          <a:xfrm rot="5400000" flipH="1" flipV="1">
            <a:off x="1803007" y="689259"/>
            <a:ext cx="2774989" cy="3985557"/>
          </a:xfrm>
          <a:prstGeom prst="bentConnector3">
            <a:avLst>
              <a:gd name="adj1" fmla="val 10823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2" name="Elbow Connector 1451">
            <a:extLst>
              <a:ext uri="{FF2B5EF4-FFF2-40B4-BE49-F238E27FC236}">
                <a16:creationId xmlns:a16="http://schemas.microsoft.com/office/drawing/2014/main" id="{E8AD5438-7555-F4E0-CB03-DAE190D7C6EE}"/>
              </a:ext>
            </a:extLst>
          </p:cNvPr>
          <p:cNvCxnSpPr>
            <a:cxnSpLocks/>
            <a:stCxn id="1456" idx="6"/>
          </p:cNvCxnSpPr>
          <p:nvPr/>
        </p:nvCxnSpPr>
        <p:spPr>
          <a:xfrm flipV="1">
            <a:off x="3442676" y="2703637"/>
            <a:ext cx="183405" cy="1193064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6" name="Oval 1455">
            <a:extLst>
              <a:ext uri="{FF2B5EF4-FFF2-40B4-BE49-F238E27FC236}">
                <a16:creationId xmlns:a16="http://schemas.microsoft.com/office/drawing/2014/main" id="{0B0F5BFA-CF52-475C-A504-1D9A647D391C}"/>
              </a:ext>
            </a:extLst>
          </p:cNvPr>
          <p:cNvSpPr/>
          <p:nvPr/>
        </p:nvSpPr>
        <p:spPr>
          <a:xfrm>
            <a:off x="3226652" y="378868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435D83A4-E9A6-8F86-BEFF-5A130BE92C4F}"/>
              </a:ext>
            </a:extLst>
          </p:cNvPr>
          <p:cNvSpPr txBox="1"/>
          <p:nvPr/>
        </p:nvSpPr>
        <p:spPr>
          <a:xfrm>
            <a:off x="3479047" y="3153375"/>
            <a:ext cx="100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ConfigMaps</a:t>
            </a:r>
          </a:p>
        </p:txBody>
      </p: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1ABC7C67-C0FF-BCDF-CB41-3E3BF2A1F520}"/>
              </a:ext>
            </a:extLst>
          </p:cNvPr>
          <p:cNvCxnSpPr>
            <a:cxnSpLocks/>
          </p:cNvCxnSpPr>
          <p:nvPr/>
        </p:nvCxnSpPr>
        <p:spPr>
          <a:xfrm>
            <a:off x="3334664" y="2703637"/>
            <a:ext cx="0" cy="45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0" name="Picture 2" descr="사람 - 무료 사회적인개 아이콘">
            <a:extLst>
              <a:ext uri="{FF2B5EF4-FFF2-40B4-BE49-F238E27FC236}">
                <a16:creationId xmlns:a16="http://schemas.microsoft.com/office/drawing/2014/main" id="{3AAC8214-C797-16AE-4DDD-28DD4F6C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3" y="2843722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1" name="TextBox 1470">
            <a:extLst>
              <a:ext uri="{FF2B5EF4-FFF2-40B4-BE49-F238E27FC236}">
                <a16:creationId xmlns:a16="http://schemas.microsoft.com/office/drawing/2014/main" id="{CA61A1E1-70B3-5711-8C4E-B807212CF280}"/>
              </a:ext>
            </a:extLst>
          </p:cNvPr>
          <p:cNvSpPr txBox="1"/>
          <p:nvPr/>
        </p:nvSpPr>
        <p:spPr>
          <a:xfrm>
            <a:off x="286231" y="330375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User</a:t>
            </a:r>
            <a:endParaRPr lang="en-KR" sz="800"/>
          </a:p>
        </p:txBody>
      </p: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759A17BF-53C0-3683-785E-1C624A1BF4AD}"/>
              </a:ext>
            </a:extLst>
          </p:cNvPr>
          <p:cNvCxnSpPr>
            <a:cxnSpLocks/>
            <a:stCxn id="1482" idx="4"/>
          </p:cNvCxnSpPr>
          <p:nvPr/>
        </p:nvCxnSpPr>
        <p:spPr>
          <a:xfrm>
            <a:off x="478042" y="3711362"/>
            <a:ext cx="0" cy="50938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2" name="Oval 1481">
            <a:extLst>
              <a:ext uri="{FF2B5EF4-FFF2-40B4-BE49-F238E27FC236}">
                <a16:creationId xmlns:a16="http://schemas.microsoft.com/office/drawing/2014/main" id="{7D12FE3B-172C-27B8-5EC7-3C6CFB6B7F2D}"/>
              </a:ext>
            </a:extLst>
          </p:cNvPr>
          <p:cNvSpPr/>
          <p:nvPr/>
        </p:nvSpPr>
        <p:spPr>
          <a:xfrm>
            <a:off x="370030" y="349533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86" name="TextBox 1485">
            <a:extLst>
              <a:ext uri="{FF2B5EF4-FFF2-40B4-BE49-F238E27FC236}">
                <a16:creationId xmlns:a16="http://schemas.microsoft.com/office/drawing/2014/main" id="{1C78337D-1918-7456-0948-6DF283EAE35C}"/>
              </a:ext>
            </a:extLst>
          </p:cNvPr>
          <p:cNvSpPr txBox="1"/>
          <p:nvPr/>
        </p:nvSpPr>
        <p:spPr>
          <a:xfrm>
            <a:off x="437820" y="3676142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cxnSp>
        <p:nvCxnSpPr>
          <p:cNvPr id="1487" name="Straight Arrow Connector 1486">
            <a:extLst>
              <a:ext uri="{FF2B5EF4-FFF2-40B4-BE49-F238E27FC236}">
                <a16:creationId xmlns:a16="http://schemas.microsoft.com/office/drawing/2014/main" id="{63FDD761-36C9-4858-57D3-1BE09E87722E}"/>
              </a:ext>
            </a:extLst>
          </p:cNvPr>
          <p:cNvCxnSpPr>
            <a:cxnSpLocks/>
          </p:cNvCxnSpPr>
          <p:nvPr/>
        </p:nvCxnSpPr>
        <p:spPr>
          <a:xfrm>
            <a:off x="179192" y="125849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8" name="TextBox 1487">
            <a:extLst>
              <a:ext uri="{FF2B5EF4-FFF2-40B4-BE49-F238E27FC236}">
                <a16:creationId xmlns:a16="http://schemas.microsoft.com/office/drawing/2014/main" id="{307812F0-6FA0-8A5A-F686-1F40956647BD}"/>
              </a:ext>
            </a:extLst>
          </p:cNvPr>
          <p:cNvSpPr txBox="1"/>
          <p:nvPr/>
        </p:nvSpPr>
        <p:spPr>
          <a:xfrm>
            <a:off x="523497" y="5818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489" name="Straight Arrow Connector 1488">
            <a:extLst>
              <a:ext uri="{FF2B5EF4-FFF2-40B4-BE49-F238E27FC236}">
                <a16:creationId xmlns:a16="http://schemas.microsoft.com/office/drawing/2014/main" id="{D39FCE38-99E7-A433-DC29-818E2E1A38F1}"/>
              </a:ext>
            </a:extLst>
          </p:cNvPr>
          <p:cNvCxnSpPr>
            <a:cxnSpLocks/>
          </p:cNvCxnSpPr>
          <p:nvPr/>
        </p:nvCxnSpPr>
        <p:spPr>
          <a:xfrm>
            <a:off x="173430" y="31298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C64BEFD3-9AC7-BBF5-84C2-2E41C27209E0}"/>
              </a:ext>
            </a:extLst>
          </p:cNvPr>
          <p:cNvSpPr txBox="1"/>
          <p:nvPr/>
        </p:nvSpPr>
        <p:spPr>
          <a:xfrm>
            <a:off x="523497" y="19295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491" name="Straight Arrow Connector 1490">
            <a:extLst>
              <a:ext uri="{FF2B5EF4-FFF2-40B4-BE49-F238E27FC236}">
                <a16:creationId xmlns:a16="http://schemas.microsoft.com/office/drawing/2014/main" id="{DDA65CD1-25F1-F9B5-D711-A78C45EFBE11}"/>
              </a:ext>
            </a:extLst>
          </p:cNvPr>
          <p:cNvCxnSpPr>
            <a:cxnSpLocks/>
            <a:endCxn id="1492" idx="1"/>
          </p:cNvCxnSpPr>
          <p:nvPr/>
        </p:nvCxnSpPr>
        <p:spPr>
          <a:xfrm>
            <a:off x="173430" y="504922"/>
            <a:ext cx="35006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2" name="TextBox 1491">
            <a:extLst>
              <a:ext uri="{FF2B5EF4-FFF2-40B4-BE49-F238E27FC236}">
                <a16:creationId xmlns:a16="http://schemas.microsoft.com/office/drawing/2014/main" id="{88BD5E18-782D-512F-5482-81C2C9DAC1FF}"/>
              </a:ext>
            </a:extLst>
          </p:cNvPr>
          <p:cNvSpPr txBox="1"/>
          <p:nvPr/>
        </p:nvSpPr>
        <p:spPr>
          <a:xfrm>
            <a:off x="523497" y="38950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cxnSp>
        <p:nvCxnSpPr>
          <p:cNvPr id="1495" name="Elbow Connector 1494">
            <a:extLst>
              <a:ext uri="{FF2B5EF4-FFF2-40B4-BE49-F238E27FC236}">
                <a16:creationId xmlns:a16="http://schemas.microsoft.com/office/drawing/2014/main" id="{07EE4925-D3FC-5AAA-2F2B-861629A70870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 flipH="1" flipV="1">
            <a:off x="2534301" y="1526838"/>
            <a:ext cx="2586808" cy="1310184"/>
          </a:xfrm>
          <a:prstGeom prst="bentConnector3">
            <a:avLst>
              <a:gd name="adj1" fmla="val -25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Elbow Connector 1503">
            <a:extLst>
              <a:ext uri="{FF2B5EF4-FFF2-40B4-BE49-F238E27FC236}">
                <a16:creationId xmlns:a16="http://schemas.microsoft.com/office/drawing/2014/main" id="{78D855C9-935E-FC99-2063-31EB548483D7}"/>
              </a:ext>
            </a:extLst>
          </p:cNvPr>
          <p:cNvCxnSpPr>
            <a:cxnSpLocks/>
            <a:stCxn id="60" idx="2"/>
            <a:endCxn id="1470" idx="0"/>
          </p:cNvCxnSpPr>
          <p:nvPr/>
        </p:nvCxnSpPr>
        <p:spPr>
          <a:xfrm rot="5400000">
            <a:off x="574304" y="793600"/>
            <a:ext cx="1953632" cy="2146613"/>
          </a:xfrm>
          <a:prstGeom prst="bentConnector3">
            <a:avLst>
              <a:gd name="adj1" fmla="val 25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Elbow Connector 1507">
            <a:extLst>
              <a:ext uri="{FF2B5EF4-FFF2-40B4-BE49-F238E27FC236}">
                <a16:creationId xmlns:a16="http://schemas.microsoft.com/office/drawing/2014/main" id="{8FAC0D80-5966-191C-1A2D-9BA43C8EAF1C}"/>
              </a:ext>
            </a:extLst>
          </p:cNvPr>
          <p:cNvCxnSpPr>
            <a:cxnSpLocks/>
            <a:stCxn id="1213" idx="0"/>
            <a:endCxn id="1470" idx="3"/>
          </p:cNvCxnSpPr>
          <p:nvPr/>
        </p:nvCxnSpPr>
        <p:spPr>
          <a:xfrm rot="16200000" flipH="1" flipV="1">
            <a:off x="1462162" y="1930022"/>
            <a:ext cx="488269" cy="1898049"/>
          </a:xfrm>
          <a:prstGeom prst="bentConnector4">
            <a:avLst>
              <a:gd name="adj1" fmla="val -10481"/>
              <a:gd name="adj2" fmla="val 90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3" name="Oval 1512">
            <a:extLst>
              <a:ext uri="{FF2B5EF4-FFF2-40B4-BE49-F238E27FC236}">
                <a16:creationId xmlns:a16="http://schemas.microsoft.com/office/drawing/2014/main" id="{1A6A68C8-540C-E9E6-D9D7-303B42D2BF37}"/>
              </a:ext>
            </a:extLst>
          </p:cNvPr>
          <p:cNvSpPr/>
          <p:nvPr/>
        </p:nvSpPr>
        <p:spPr>
          <a:xfrm>
            <a:off x="2129938" y="306856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1523" name="Elbow Connector 1522">
            <a:extLst>
              <a:ext uri="{FF2B5EF4-FFF2-40B4-BE49-F238E27FC236}">
                <a16:creationId xmlns:a16="http://schemas.microsoft.com/office/drawing/2014/main" id="{B17D0589-B401-7F80-0236-B70B014C1A8E}"/>
              </a:ext>
            </a:extLst>
          </p:cNvPr>
          <p:cNvCxnSpPr>
            <a:cxnSpLocks/>
            <a:stCxn id="1173" idx="2"/>
            <a:endCxn id="125" idx="1"/>
          </p:cNvCxnSpPr>
          <p:nvPr/>
        </p:nvCxnSpPr>
        <p:spPr>
          <a:xfrm rot="16200000" flipH="1">
            <a:off x="1095296" y="2222237"/>
            <a:ext cx="1087101" cy="11638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F0FB0782-4B84-2072-F0F0-B6FB455BE3D7}"/>
              </a:ext>
            </a:extLst>
          </p:cNvPr>
          <p:cNvSpPr/>
          <p:nvPr/>
        </p:nvSpPr>
        <p:spPr>
          <a:xfrm>
            <a:off x="5737298" y="2343050"/>
            <a:ext cx="950526" cy="411788"/>
          </a:xfrm>
          <a:prstGeom prst="roundRect">
            <a:avLst>
              <a:gd name="adj" fmla="val 1306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Executor Config</a:t>
            </a:r>
          </a:p>
          <a:p>
            <a:pPr algn="ctr"/>
            <a:r>
              <a:rPr lang="en-US" altLang="ko-KR" sz="800"/>
              <a:t>/ ConfigMap</a:t>
            </a:r>
            <a:endParaRPr lang="ko-KR" altLang="en-US" sz="80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CDEC4C6-BCB8-070A-E19C-8E7122A83AAF}"/>
              </a:ext>
            </a:extLst>
          </p:cNvPr>
          <p:cNvCxnSpPr>
            <a:cxnSpLocks/>
            <a:stCxn id="1285" idx="0"/>
            <a:endCxn id="33" idx="4"/>
          </p:cNvCxnSpPr>
          <p:nvPr/>
        </p:nvCxnSpPr>
        <p:spPr>
          <a:xfrm rot="5400000" flipH="1" flipV="1">
            <a:off x="3998958" y="1214298"/>
            <a:ext cx="328289" cy="3391975"/>
          </a:xfrm>
          <a:prstGeom prst="bentConnector3">
            <a:avLst>
              <a:gd name="adj1" fmla="val 4183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08464B-2C1F-5ED0-8AAE-ECC90C7FE4D9}"/>
              </a:ext>
            </a:extLst>
          </p:cNvPr>
          <p:cNvSpPr/>
          <p:nvPr/>
        </p:nvSpPr>
        <p:spPr>
          <a:xfrm>
            <a:off x="2589071" y="307442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C3D1CC-DBE8-9C53-8356-06581ED104C7}"/>
              </a:ext>
            </a:extLst>
          </p:cNvPr>
          <p:cNvSpPr txBox="1"/>
          <p:nvPr/>
        </p:nvSpPr>
        <p:spPr>
          <a:xfrm>
            <a:off x="3675649" y="2740371"/>
            <a:ext cx="2031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Create driver service &amp; executor Config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17F884-5155-9433-3686-4DB80320CE6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90094" y="2753093"/>
            <a:ext cx="0" cy="1148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F786411-02FE-9DF5-BEFC-22A262EDC0EB}"/>
              </a:ext>
            </a:extLst>
          </p:cNvPr>
          <p:cNvSpPr/>
          <p:nvPr/>
        </p:nvSpPr>
        <p:spPr>
          <a:xfrm>
            <a:off x="7282082" y="286791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8</a:t>
            </a:r>
            <a:endParaRPr lang="en-KR" sz="1000">
              <a:solidFill>
                <a:schemeClr val="tx2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1D51-EA6C-4071-5F3B-9069459265D5}"/>
              </a:ext>
            </a:extLst>
          </p:cNvPr>
          <p:cNvSpPr/>
          <p:nvPr/>
        </p:nvSpPr>
        <p:spPr>
          <a:xfrm>
            <a:off x="5787082" y="26021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92D2E8-A76F-DEAB-EC78-76A24D7F07CC}"/>
              </a:ext>
            </a:extLst>
          </p:cNvPr>
          <p:cNvSpPr txBox="1"/>
          <p:nvPr/>
        </p:nvSpPr>
        <p:spPr>
          <a:xfrm>
            <a:off x="7396406" y="270626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8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8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1FF88AD4-C918-8996-8F4A-B2CB98934D0C}"/>
              </a:ext>
            </a:extLst>
          </p:cNvPr>
          <p:cNvSpPr/>
          <p:nvPr/>
        </p:nvSpPr>
        <p:spPr>
          <a:xfrm>
            <a:off x="164106" y="677058"/>
            <a:ext cx="353630" cy="159695"/>
          </a:xfrm>
          <a:prstGeom prst="roundRect">
            <a:avLst>
              <a:gd name="adj" fmla="val 1306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751343-5C17-CE7B-CB5B-9D5DA3F62F3C}"/>
              </a:ext>
            </a:extLst>
          </p:cNvPr>
          <p:cNvSpPr txBox="1"/>
          <p:nvPr/>
        </p:nvSpPr>
        <p:spPr>
          <a:xfrm>
            <a:off x="523497" y="563839"/>
            <a:ext cx="122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Exist Only with </a:t>
            </a:r>
            <a:br>
              <a:rPr lang="en-US" sz="900"/>
            </a:br>
            <a:r>
              <a:rPr lang="en-US" sz="900"/>
              <a:t>Monitoring Option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02A174C-E4E1-288A-177E-E61E502D4D52}"/>
              </a:ext>
            </a:extLst>
          </p:cNvPr>
          <p:cNvCxnSpPr>
            <a:cxnSpLocks/>
            <a:stCxn id="1285" idx="0"/>
            <a:endCxn id="1071" idx="2"/>
          </p:cNvCxnSpPr>
          <p:nvPr/>
        </p:nvCxnSpPr>
        <p:spPr>
          <a:xfrm rot="5400000" flipH="1" flipV="1">
            <a:off x="4672893" y="549061"/>
            <a:ext cx="319591" cy="4731147"/>
          </a:xfrm>
          <a:prstGeom prst="bentConnector3">
            <a:avLst>
              <a:gd name="adj1" fmla="val 4331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36594</TotalTime>
  <Words>491</Words>
  <Application>Microsoft Macintosh PowerPoint</Application>
  <PresentationFormat>On-screen Show (16:9)</PresentationFormat>
  <Paragraphs>245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5330</cp:revision>
  <dcterms:created xsi:type="dcterms:W3CDTF">2006-10-05T04:04:58Z</dcterms:created>
  <dcterms:modified xsi:type="dcterms:W3CDTF">2023-08-20T12:00:29Z</dcterms:modified>
</cp:coreProperties>
</file>