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6" r:id="rId2"/>
    <p:sldId id="387" r:id="rId3"/>
    <p:sldId id="385" r:id="rId4"/>
    <p:sldId id="38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3091" autoAdjust="0"/>
  </p:normalViewPr>
  <p:slideViewPr>
    <p:cSldViewPr>
      <p:cViewPr varScale="1">
        <p:scale>
          <a:sx n="155" d="100"/>
          <a:sy n="155" d="100"/>
        </p:scale>
        <p:origin x="204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1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BB7310-2442-4484-A8FD-14C7AA1F0693}"/>
              </a:ext>
            </a:extLst>
          </p:cNvPr>
          <p:cNvSpPr/>
          <p:nvPr/>
        </p:nvSpPr>
        <p:spPr>
          <a:xfrm>
            <a:off x="3923928" y="1703228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Mixer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B72369-51D5-45BF-AB20-4F4B938CB4B6}"/>
              </a:ext>
            </a:extLst>
          </p:cNvPr>
          <p:cNvSpPr/>
          <p:nvPr/>
        </p:nvSpPr>
        <p:spPr>
          <a:xfrm>
            <a:off x="2267744" y="190598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Pilot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A94E02-059D-4272-BD32-F0B10A2A4A21}"/>
              </a:ext>
            </a:extLst>
          </p:cNvPr>
          <p:cNvSpPr/>
          <p:nvPr/>
        </p:nvSpPr>
        <p:spPr>
          <a:xfrm>
            <a:off x="5580112" y="190598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Citadel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B3AB51-60C9-4118-B310-128518CD3834}"/>
              </a:ext>
            </a:extLst>
          </p:cNvPr>
          <p:cNvCxnSpPr>
            <a:cxnSpLocks/>
          </p:cNvCxnSpPr>
          <p:nvPr/>
        </p:nvCxnSpPr>
        <p:spPr>
          <a:xfrm>
            <a:off x="755576" y="2747213"/>
            <a:ext cx="76328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D33ED-2E69-4893-87A4-EF3EE787BEB1}"/>
              </a:ext>
            </a:extLst>
          </p:cNvPr>
          <p:cNvSpPr txBox="1"/>
          <p:nvPr/>
        </p:nvSpPr>
        <p:spPr>
          <a:xfrm>
            <a:off x="546118" y="2357849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Control Plan</a:t>
            </a:r>
            <a:endParaRPr lang="ko-KR" altLang="en-US" sz="1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D06F-DAFF-4CDA-AEBD-F572E62D88B8}"/>
              </a:ext>
            </a:extLst>
          </p:cNvPr>
          <p:cNvSpPr txBox="1"/>
          <p:nvPr/>
        </p:nvSpPr>
        <p:spPr>
          <a:xfrm>
            <a:off x="546118" y="2815532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Data Plan</a:t>
            </a:r>
            <a:endParaRPr lang="ko-KR" altLang="en-US" sz="1400" b="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AB993D-810A-43AF-B447-9826BD957539}"/>
              </a:ext>
            </a:extLst>
          </p:cNvPr>
          <p:cNvSpPr/>
          <p:nvPr/>
        </p:nvSpPr>
        <p:spPr>
          <a:xfrm>
            <a:off x="2267742" y="3032494"/>
            <a:ext cx="1584178" cy="1555480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193B69-8AE4-46C8-8DE5-9DC6FFEAD8BA}"/>
              </a:ext>
            </a:extLst>
          </p:cNvPr>
          <p:cNvSpPr/>
          <p:nvPr/>
        </p:nvSpPr>
        <p:spPr>
          <a:xfrm>
            <a:off x="3923928" y="771550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Gallery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946450-F94A-47A3-A7A0-768126968021}"/>
              </a:ext>
            </a:extLst>
          </p:cNvPr>
          <p:cNvSpPr/>
          <p:nvPr/>
        </p:nvSpPr>
        <p:spPr>
          <a:xfrm>
            <a:off x="2379512" y="3138698"/>
            <a:ext cx="1378311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Envoy Sidecar</a:t>
            </a:r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5FEBB3-9237-4C4A-BBEA-ACF2D32063B2}"/>
              </a:ext>
            </a:extLst>
          </p:cNvPr>
          <p:cNvSpPr/>
          <p:nvPr/>
        </p:nvSpPr>
        <p:spPr>
          <a:xfrm>
            <a:off x="2379512" y="3723877"/>
            <a:ext cx="1378311" cy="504056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BB8B62-D9CC-4293-8B0D-4DD838D053B7}"/>
              </a:ext>
            </a:extLst>
          </p:cNvPr>
          <p:cNvSpPr/>
          <p:nvPr/>
        </p:nvSpPr>
        <p:spPr>
          <a:xfrm>
            <a:off x="5292080" y="3032494"/>
            <a:ext cx="1584178" cy="1555480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84BC6B-636B-4C3B-86BA-31EECC0CB58A}"/>
              </a:ext>
            </a:extLst>
          </p:cNvPr>
          <p:cNvSpPr/>
          <p:nvPr/>
        </p:nvSpPr>
        <p:spPr>
          <a:xfrm>
            <a:off x="5396040" y="3138698"/>
            <a:ext cx="1378311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Envoy Sidecar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C8FB89-6702-4694-82CD-216649078B59}"/>
              </a:ext>
            </a:extLst>
          </p:cNvPr>
          <p:cNvSpPr/>
          <p:nvPr/>
        </p:nvSpPr>
        <p:spPr>
          <a:xfrm>
            <a:off x="5396040" y="3723877"/>
            <a:ext cx="1378311" cy="504056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 B</a:t>
            </a:r>
            <a:endParaRPr lang="ko-KR" altLang="en-US" sz="14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0910B9-BECA-44DA-B857-FD6B9700E33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757823" y="3320931"/>
            <a:ext cx="163821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669EE0-4BA2-435A-9F05-ACD4C5D654A3}"/>
              </a:ext>
            </a:extLst>
          </p:cNvPr>
          <p:cNvSpPr txBox="1"/>
          <p:nvPr/>
        </p:nvSpPr>
        <p:spPr>
          <a:xfrm>
            <a:off x="3603175" y="3320117"/>
            <a:ext cx="19376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HTTP/1.1, HTTP/2 </a:t>
            </a:r>
          </a:p>
          <a:p>
            <a:pPr algn="ctr"/>
            <a:r>
              <a:rPr lang="en-US" altLang="ko-KR" sz="1100"/>
              <a:t>gRPC, TCP (with TLS)</a:t>
            </a:r>
            <a:endParaRPr lang="ko-KR" altLang="en-US" sz="11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296AC7-043E-4283-A0B2-C4601D195B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68668" y="3503164"/>
            <a:ext cx="0" cy="2207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A52169-39C4-4BD1-8DE6-B4CE804C4B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85196" y="3503164"/>
            <a:ext cx="0" cy="2207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E0FBB9-DFF7-4AD7-845D-42BB1D7A2F71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2915816" y="2270453"/>
            <a:ext cx="152852" cy="868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2D860F-4A9B-42E1-9A92-7F92F85826E6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 flipH="1">
            <a:off x="6085196" y="2270453"/>
            <a:ext cx="142988" cy="868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B8C923-23AC-44F6-A907-979FD0A2671C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2915816" y="2270453"/>
            <a:ext cx="3169380" cy="868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8559E0-BB7B-498E-81C5-E1B803048D10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 flipH="1">
            <a:off x="3068668" y="2270453"/>
            <a:ext cx="3159516" cy="868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986F38-8E99-4A3C-9761-6D727CD90436}"/>
              </a:ext>
            </a:extLst>
          </p:cNvPr>
          <p:cNvSpPr txBox="1"/>
          <p:nvPr/>
        </p:nvSpPr>
        <p:spPr>
          <a:xfrm>
            <a:off x="3322680" y="1302028"/>
            <a:ext cx="193765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Config </a:t>
            </a:r>
            <a:endParaRPr lang="ko-KR" altLang="en-US" sz="11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D3A802-D381-4ED5-8EB6-29CF31FBD044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4572000" y="1136016"/>
            <a:ext cx="0" cy="567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41E5EE8-630C-4AC2-B5EF-5C4F70B3AAB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2915816" y="1136016"/>
            <a:ext cx="1656184" cy="7699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A6DA01-6CF3-428C-B318-828BF9D4A40C}"/>
              </a:ext>
            </a:extLst>
          </p:cNvPr>
          <p:cNvSpPr txBox="1"/>
          <p:nvPr/>
        </p:nvSpPr>
        <p:spPr>
          <a:xfrm>
            <a:off x="1563092" y="2283717"/>
            <a:ext cx="18578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Service Info,</a:t>
            </a:r>
          </a:p>
          <a:p>
            <a:pPr algn="ctr"/>
            <a:r>
              <a:rPr lang="en-US" altLang="ko-KR" sz="1100"/>
              <a:t>Routing Info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A20AA7-25C9-453E-B64D-59058FB36796}"/>
              </a:ext>
            </a:extLst>
          </p:cNvPr>
          <p:cNvSpPr txBox="1"/>
          <p:nvPr/>
        </p:nvSpPr>
        <p:spPr>
          <a:xfrm>
            <a:off x="5802702" y="2262776"/>
            <a:ext cx="150333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TLS Cert</a:t>
            </a:r>
            <a:endParaRPr lang="ko-KR" altLang="en-US" sz="11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8E3304-0DA9-42B7-A102-AC0603A92D79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2067694"/>
            <a:ext cx="1513196" cy="107100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2B73C4-82B3-41D5-A1F2-4EE03938FF53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68668" y="2067694"/>
            <a:ext cx="1503332" cy="107100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478D2F-0AF1-4E2E-8745-10256E11F7F9}"/>
              </a:ext>
            </a:extLst>
          </p:cNvPr>
          <p:cNvSpPr txBox="1"/>
          <p:nvPr/>
        </p:nvSpPr>
        <p:spPr>
          <a:xfrm>
            <a:off x="3885539" y="2200240"/>
            <a:ext cx="137053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Policy, </a:t>
            </a:r>
          </a:p>
          <a:p>
            <a:pPr algn="ctr"/>
            <a:r>
              <a:rPr lang="en-US" altLang="ko-KR" sz="1100"/>
              <a:t>Metric</a:t>
            </a:r>
            <a:endParaRPr lang="ko-KR" altLang="en-US" sz="11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DCB343-2E87-464D-9DF0-35FDA54CAD91}"/>
              </a:ext>
            </a:extLst>
          </p:cNvPr>
          <p:cNvSpPr/>
          <p:nvPr/>
        </p:nvSpPr>
        <p:spPr>
          <a:xfrm>
            <a:off x="5807362" y="976425"/>
            <a:ext cx="854200" cy="272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Adaptor</a:t>
            </a:r>
            <a:endParaRPr lang="ko-KR" altLang="en-US" sz="11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4A5F02-280A-457E-9827-0FB1C6A130D7}"/>
              </a:ext>
            </a:extLst>
          </p:cNvPr>
          <p:cNvSpPr/>
          <p:nvPr/>
        </p:nvSpPr>
        <p:spPr>
          <a:xfrm>
            <a:off x="5807362" y="1430536"/>
            <a:ext cx="854200" cy="272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Adaptor</a:t>
            </a:r>
            <a:endParaRPr lang="ko-KR" altLang="en-US" sz="11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C8ED53-0AD3-4A0C-8B9A-851B8F610457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5220072" y="1112771"/>
            <a:ext cx="587290" cy="77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FE0763D-4732-447B-B7BE-B88FF1BAF656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 flipV="1">
            <a:off x="5220072" y="1566882"/>
            <a:ext cx="587290" cy="318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C1BA85-0000-4E67-B51B-6CB3207E4E2F}"/>
              </a:ext>
            </a:extLst>
          </p:cNvPr>
          <p:cNvSpPr txBox="1"/>
          <p:nvPr/>
        </p:nvSpPr>
        <p:spPr>
          <a:xfrm>
            <a:off x="4858051" y="1400971"/>
            <a:ext cx="64150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Metric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41093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32BDCF-AFD8-4F7D-9958-CA8B66EC24A3}"/>
              </a:ext>
            </a:extLst>
          </p:cNvPr>
          <p:cNvSpPr/>
          <p:nvPr/>
        </p:nvSpPr>
        <p:spPr>
          <a:xfrm>
            <a:off x="179513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ACDCE-B742-41F7-B122-146C08339377}"/>
              </a:ext>
            </a:extLst>
          </p:cNvPr>
          <p:cNvSpPr/>
          <p:nvPr/>
        </p:nvSpPr>
        <p:spPr>
          <a:xfrm>
            <a:off x="323528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86F368-766A-4346-9BA9-DA4DC6FCFAA8}"/>
              </a:ext>
            </a:extLst>
          </p:cNvPr>
          <p:cNvSpPr/>
          <p:nvPr/>
        </p:nvSpPr>
        <p:spPr>
          <a:xfrm>
            <a:off x="326813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EA222B-7605-488D-8B9C-8526D70D326C}"/>
              </a:ext>
            </a:extLst>
          </p:cNvPr>
          <p:cNvSpPr/>
          <p:nvPr/>
        </p:nvSpPr>
        <p:spPr>
          <a:xfrm>
            <a:off x="2199021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1A71F6-05F1-4C4B-95E9-8BBEFC33E875}"/>
              </a:ext>
            </a:extLst>
          </p:cNvPr>
          <p:cNvSpPr/>
          <p:nvPr/>
        </p:nvSpPr>
        <p:spPr>
          <a:xfrm>
            <a:off x="2346320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1229EA-00A9-4277-AE8D-06E24C8D762A}"/>
              </a:ext>
            </a:extLst>
          </p:cNvPr>
          <p:cNvSpPr/>
          <p:nvPr/>
        </p:nvSpPr>
        <p:spPr>
          <a:xfrm>
            <a:off x="7236296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7AACD0-BB7C-4A45-913B-F1BBD8783F10}"/>
              </a:ext>
            </a:extLst>
          </p:cNvPr>
          <p:cNvSpPr/>
          <p:nvPr/>
        </p:nvSpPr>
        <p:spPr>
          <a:xfrm>
            <a:off x="7383596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2ABF27D-6326-4926-B0A8-614E7D2CF06B}"/>
              </a:ext>
            </a:extLst>
          </p:cNvPr>
          <p:cNvSpPr/>
          <p:nvPr/>
        </p:nvSpPr>
        <p:spPr>
          <a:xfrm>
            <a:off x="7383596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3A8A91-F33E-45FA-8730-FB1FA57CD267}"/>
              </a:ext>
            </a:extLst>
          </p:cNvPr>
          <p:cNvSpPr/>
          <p:nvPr/>
        </p:nvSpPr>
        <p:spPr>
          <a:xfrm>
            <a:off x="5580112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C1C331-E100-4BAF-860E-7F4137A11CEF}"/>
              </a:ext>
            </a:extLst>
          </p:cNvPr>
          <p:cNvSpPr/>
          <p:nvPr/>
        </p:nvSpPr>
        <p:spPr>
          <a:xfrm>
            <a:off x="5727411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C668EDD-A0AD-4916-B15D-98E8013739C9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563888" y="3111810"/>
            <a:ext cx="20162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397F25A-433D-4114-B999-7B775E723D7A}"/>
              </a:ext>
            </a:extLst>
          </p:cNvPr>
          <p:cNvSpPr/>
          <p:nvPr/>
        </p:nvSpPr>
        <p:spPr>
          <a:xfrm>
            <a:off x="3779912" y="1689348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Control Plane</a:t>
            </a:r>
            <a:endParaRPr lang="ko-KR" altLang="en-US" sz="140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5970C3C-CEB6-4758-98C1-DA17A29DCD2A}"/>
              </a:ext>
            </a:extLst>
          </p:cNvPr>
          <p:cNvCxnSpPr>
            <a:cxnSpLocks/>
            <a:stCxn id="73" idx="0"/>
            <a:endCxn id="88" idx="1"/>
          </p:cNvCxnSpPr>
          <p:nvPr/>
        </p:nvCxnSpPr>
        <p:spPr>
          <a:xfrm flipV="1">
            <a:off x="2881455" y="1905372"/>
            <a:ext cx="898457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7FE75BE-2597-4457-A9AB-F67BDB9585A8}"/>
              </a:ext>
            </a:extLst>
          </p:cNvPr>
          <p:cNvCxnSpPr>
            <a:cxnSpLocks/>
            <a:stCxn id="84" idx="0"/>
            <a:endCxn id="88" idx="3"/>
          </p:cNvCxnSpPr>
          <p:nvPr/>
        </p:nvCxnSpPr>
        <p:spPr>
          <a:xfrm flipH="1" flipV="1">
            <a:off x="5364088" y="1905372"/>
            <a:ext cx="898458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2B79AD-1429-4BEB-87CE-569B46432D64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 flipV="1">
            <a:off x="1760404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16CA481-3042-4176-99AA-F91FC40DCCE9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 flipV="1">
            <a:off x="6944979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E879CB-F662-46D5-B657-7FAD8CA7712B}"/>
              </a:ext>
            </a:extLst>
          </p:cNvPr>
          <p:cNvSpPr txBox="1"/>
          <p:nvPr/>
        </p:nvSpPr>
        <p:spPr>
          <a:xfrm>
            <a:off x="3603175" y="2579370"/>
            <a:ext cx="19376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HTTP 1.x / HTTP 2 / gRPC / TCP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6696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3CE87-20DE-4DD2-90E3-CE6736779811}"/>
              </a:ext>
            </a:extLst>
          </p:cNvPr>
          <p:cNvSpPr/>
          <p:nvPr/>
        </p:nvSpPr>
        <p:spPr>
          <a:xfrm>
            <a:off x="611560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109E9D-C803-4FCF-BF77-89FD7ECC19C9}"/>
              </a:ext>
            </a:extLst>
          </p:cNvPr>
          <p:cNvSpPr/>
          <p:nvPr/>
        </p:nvSpPr>
        <p:spPr>
          <a:xfrm>
            <a:off x="755575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FB3FA9-3500-43EB-A79F-AC8998744857}"/>
              </a:ext>
            </a:extLst>
          </p:cNvPr>
          <p:cNvSpPr/>
          <p:nvPr/>
        </p:nvSpPr>
        <p:spPr>
          <a:xfrm>
            <a:off x="2051719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366AB-061A-43BF-A740-FB5E3B1BC055}"/>
              </a:ext>
            </a:extLst>
          </p:cNvPr>
          <p:cNvSpPr/>
          <p:nvPr/>
        </p:nvSpPr>
        <p:spPr>
          <a:xfrm>
            <a:off x="3347864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3068E5-4055-41F1-8160-EFCF3AB19034}"/>
              </a:ext>
            </a:extLst>
          </p:cNvPr>
          <p:cNvSpPr/>
          <p:nvPr/>
        </p:nvSpPr>
        <p:spPr>
          <a:xfrm>
            <a:off x="3491879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3DBD60-ECBE-4636-9AD4-68E0B42DDE0D}"/>
              </a:ext>
            </a:extLst>
          </p:cNvPr>
          <p:cNvSpPr/>
          <p:nvPr/>
        </p:nvSpPr>
        <p:spPr>
          <a:xfrm>
            <a:off x="4788023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700C1-AC0D-4C5F-99E9-5D2C0B62287C}"/>
              </a:ext>
            </a:extLst>
          </p:cNvPr>
          <p:cNvSpPr/>
          <p:nvPr/>
        </p:nvSpPr>
        <p:spPr>
          <a:xfrm>
            <a:off x="6084168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B581D1-0067-46A3-8BE9-18A73C34AE58}"/>
              </a:ext>
            </a:extLst>
          </p:cNvPr>
          <p:cNvSpPr/>
          <p:nvPr/>
        </p:nvSpPr>
        <p:spPr>
          <a:xfrm>
            <a:off x="6228183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E5F8479-AEDB-4F51-A383-F22B10C6E36A}"/>
              </a:ext>
            </a:extLst>
          </p:cNvPr>
          <p:cNvSpPr/>
          <p:nvPr/>
        </p:nvSpPr>
        <p:spPr>
          <a:xfrm>
            <a:off x="7524327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0C2F70-6E1E-48A3-B7DE-090AE6388B2F}"/>
              </a:ext>
            </a:extLst>
          </p:cNvPr>
          <p:cNvSpPr/>
          <p:nvPr/>
        </p:nvSpPr>
        <p:spPr>
          <a:xfrm>
            <a:off x="611560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006F8-11D8-4D7F-9037-FFDAAEB476A7}"/>
              </a:ext>
            </a:extLst>
          </p:cNvPr>
          <p:cNvSpPr/>
          <p:nvPr/>
        </p:nvSpPr>
        <p:spPr>
          <a:xfrm>
            <a:off x="755575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304E21B-85F2-4002-81E1-0EF91650CDA6}"/>
              </a:ext>
            </a:extLst>
          </p:cNvPr>
          <p:cNvSpPr/>
          <p:nvPr/>
        </p:nvSpPr>
        <p:spPr>
          <a:xfrm>
            <a:off x="2051719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E5D9EC-D809-4939-B25E-E79517906965}"/>
              </a:ext>
            </a:extLst>
          </p:cNvPr>
          <p:cNvSpPr/>
          <p:nvPr/>
        </p:nvSpPr>
        <p:spPr>
          <a:xfrm>
            <a:off x="3347864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6823FC-862C-4EAA-BA98-4EA8CE55C1F7}"/>
              </a:ext>
            </a:extLst>
          </p:cNvPr>
          <p:cNvSpPr/>
          <p:nvPr/>
        </p:nvSpPr>
        <p:spPr>
          <a:xfrm>
            <a:off x="3491879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926FE2B-7FAC-43FE-A674-C3A6DC982ADA}"/>
              </a:ext>
            </a:extLst>
          </p:cNvPr>
          <p:cNvSpPr/>
          <p:nvPr/>
        </p:nvSpPr>
        <p:spPr>
          <a:xfrm>
            <a:off x="4788023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FDD632-AFDE-40E4-9908-500316DCDDC0}"/>
              </a:ext>
            </a:extLst>
          </p:cNvPr>
          <p:cNvSpPr/>
          <p:nvPr/>
        </p:nvSpPr>
        <p:spPr>
          <a:xfrm>
            <a:off x="6084168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8F3C97-AABD-4178-B1FD-C20B83DE526E}"/>
              </a:ext>
            </a:extLst>
          </p:cNvPr>
          <p:cNvSpPr/>
          <p:nvPr/>
        </p:nvSpPr>
        <p:spPr>
          <a:xfrm>
            <a:off x="6228183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95722D-6E31-48EC-8482-893D88B8BE9E}"/>
              </a:ext>
            </a:extLst>
          </p:cNvPr>
          <p:cNvSpPr/>
          <p:nvPr/>
        </p:nvSpPr>
        <p:spPr>
          <a:xfrm>
            <a:off x="7524327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A89538-B449-4221-B9B3-5AE84BA4A261}"/>
              </a:ext>
            </a:extLst>
          </p:cNvPr>
          <p:cNvSpPr/>
          <p:nvPr/>
        </p:nvSpPr>
        <p:spPr>
          <a:xfrm>
            <a:off x="611560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1C26469-58FD-4849-9DC1-9CF9EA4BB5D9}"/>
              </a:ext>
            </a:extLst>
          </p:cNvPr>
          <p:cNvSpPr/>
          <p:nvPr/>
        </p:nvSpPr>
        <p:spPr>
          <a:xfrm>
            <a:off x="755575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865C05-1EA8-427F-835F-2A749022C2A9}"/>
              </a:ext>
            </a:extLst>
          </p:cNvPr>
          <p:cNvSpPr/>
          <p:nvPr/>
        </p:nvSpPr>
        <p:spPr>
          <a:xfrm>
            <a:off x="2051719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F2D8F4-2C0F-4BB8-9C1A-F7BDB735AD55}"/>
              </a:ext>
            </a:extLst>
          </p:cNvPr>
          <p:cNvSpPr/>
          <p:nvPr/>
        </p:nvSpPr>
        <p:spPr>
          <a:xfrm>
            <a:off x="3347864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27A5D7D-00FC-461A-BBCB-210676FE0E34}"/>
              </a:ext>
            </a:extLst>
          </p:cNvPr>
          <p:cNvSpPr/>
          <p:nvPr/>
        </p:nvSpPr>
        <p:spPr>
          <a:xfrm>
            <a:off x="3491879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FFF4820-29E3-4861-AD03-92BEB727D1FB}"/>
              </a:ext>
            </a:extLst>
          </p:cNvPr>
          <p:cNvSpPr/>
          <p:nvPr/>
        </p:nvSpPr>
        <p:spPr>
          <a:xfrm>
            <a:off x="4788023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B8C467-08D5-446E-B7C5-CFC88D7E3CBF}"/>
              </a:ext>
            </a:extLst>
          </p:cNvPr>
          <p:cNvSpPr/>
          <p:nvPr/>
        </p:nvSpPr>
        <p:spPr>
          <a:xfrm>
            <a:off x="6084168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2245D8C-E607-4FDF-A9DB-FB65424E72A6}"/>
              </a:ext>
            </a:extLst>
          </p:cNvPr>
          <p:cNvSpPr/>
          <p:nvPr/>
        </p:nvSpPr>
        <p:spPr>
          <a:xfrm>
            <a:off x="6228183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1930BBF-8DEA-41F2-802F-112130F7FD95}"/>
              </a:ext>
            </a:extLst>
          </p:cNvPr>
          <p:cNvSpPr/>
          <p:nvPr/>
        </p:nvSpPr>
        <p:spPr>
          <a:xfrm>
            <a:off x="7524327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32E28F-46C1-46C9-B393-00DB23E09304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835695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7D7A41-817A-41A2-8412-DBB492C89C19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1835695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EC73AAC-76D5-43E4-905F-C0FB5199834E}"/>
              </a:ext>
            </a:extLst>
          </p:cNvPr>
          <p:cNvCxnSpPr>
            <a:cxnSpLocks/>
            <a:stCxn id="56" idx="6"/>
            <a:endCxn id="58" idx="1"/>
          </p:cNvCxnSpPr>
          <p:nvPr/>
        </p:nvCxnSpPr>
        <p:spPr>
          <a:xfrm>
            <a:off x="1835695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4CCDC7-054B-4E76-9D91-5E53C84E2E89}"/>
              </a:ext>
            </a:extLst>
          </p:cNvPr>
          <p:cNvCxnSpPr>
            <a:cxnSpLocks/>
            <a:stCxn id="61" idx="6"/>
            <a:endCxn id="62" idx="1"/>
          </p:cNvCxnSpPr>
          <p:nvPr/>
        </p:nvCxnSpPr>
        <p:spPr>
          <a:xfrm>
            <a:off x="4571999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60B4FCB-EEEA-46D9-A54C-41AF5E31A147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4571999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4885AC8-7685-455C-9113-2987770C341F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4571999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0AF61D7-5C03-40D5-80B4-9581F56E22C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08303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8DDF330-852B-42D6-A7DA-48117AB7BCE5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7308303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D940E69-9E8C-4CAD-BD8A-E00E62112E09}"/>
              </a:ext>
            </a:extLst>
          </p:cNvPr>
          <p:cNvCxnSpPr>
            <a:cxnSpLocks/>
            <a:stCxn id="64" idx="6"/>
            <a:endCxn id="65" idx="1"/>
          </p:cNvCxnSpPr>
          <p:nvPr/>
        </p:nvCxnSpPr>
        <p:spPr>
          <a:xfrm>
            <a:off x="7308303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A9072B6-DE1B-44DA-B28F-16E2A2966728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>
            <a:off x="2519771" y="2124952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9473C25-FCD3-4F8E-8CFF-667D64B9DEB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2519771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5F264D-3C1D-4C88-869B-1FBB544FDDD6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7992379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1A35AA4-2A04-4C98-83AA-777D01041266}"/>
              </a:ext>
            </a:extLst>
          </p:cNvPr>
          <p:cNvCxnSpPr>
            <a:cxnSpLocks/>
            <a:stCxn id="58" idx="3"/>
            <a:endCxn id="49" idx="2"/>
          </p:cNvCxnSpPr>
          <p:nvPr/>
        </p:nvCxnSpPr>
        <p:spPr>
          <a:xfrm flipV="1">
            <a:off x="2987823" y="3071854"/>
            <a:ext cx="2268252" cy="679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C5373CA-5012-4299-8C8E-CA832C730F86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5256075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550B21B-98B3-41F8-A053-AA17FA46E692}"/>
              </a:ext>
            </a:extLst>
          </p:cNvPr>
          <p:cNvCxnSpPr>
            <a:cxnSpLocks/>
            <a:stCxn id="62" idx="0"/>
            <a:endCxn id="53" idx="2"/>
          </p:cNvCxnSpPr>
          <p:nvPr/>
        </p:nvCxnSpPr>
        <p:spPr>
          <a:xfrm flipV="1">
            <a:off x="5256075" y="3071854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4B1DD0B-FA78-4AEC-8260-82F6FF017D6E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>
            <a:off x="7992379" y="3071854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42132</TotalTime>
  <Words>108</Words>
  <Application>Microsoft Office PowerPoint</Application>
  <PresentationFormat>화면 슬라이드 쇼(16:9)</PresentationFormat>
  <Paragraphs>59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istio Architecture</vt:lpstr>
      <vt:lpstr>PowerPoint 프레젠테이션</vt:lpstr>
      <vt:lpstr>Service Mesh Architecture</vt:lpstr>
      <vt:lpstr>Service Mesh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5280</cp:revision>
  <dcterms:created xsi:type="dcterms:W3CDTF">2006-10-05T04:04:58Z</dcterms:created>
  <dcterms:modified xsi:type="dcterms:W3CDTF">2020-12-28T13:23:00Z</dcterms:modified>
</cp:coreProperties>
</file>