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69" r:id="rId2"/>
    <p:sldId id="373" r:id="rId3"/>
    <p:sldId id="374" r:id="rId4"/>
    <p:sldId id="362" r:id="rId5"/>
    <p:sldId id="372" r:id="rId6"/>
    <p:sldId id="370" r:id="rId7"/>
    <p:sldId id="371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19" autoAdjust="0"/>
    <p:restoredTop sz="81275" autoAdjust="0"/>
  </p:normalViewPr>
  <p:slideViewPr>
    <p:cSldViewPr>
      <p:cViewPr>
        <p:scale>
          <a:sx n="200" d="100"/>
          <a:sy n="200" d="100"/>
        </p:scale>
        <p:origin x="3192" y="66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5A7DA44-3850-4146-9901-6FBC4F720752}"/>
              </a:ext>
            </a:extLst>
          </p:cNvPr>
          <p:cNvCxnSpPr>
            <a:cxnSpLocks/>
          </p:cNvCxnSpPr>
          <p:nvPr/>
        </p:nvCxnSpPr>
        <p:spPr>
          <a:xfrm>
            <a:off x="4645210" y="843558"/>
            <a:ext cx="0" cy="381642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85700"/>
            <a:ext cx="8229600" cy="857250"/>
          </a:xfrm>
        </p:spPr>
        <p:txBody>
          <a:bodyPr/>
          <a:lstStyle/>
          <a:p>
            <a:r>
              <a:rPr lang="en-US" altLang="ko-KR"/>
              <a:t>Consistent Hashing</a:t>
            </a:r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51F6EE0-1E56-4BCB-B046-CAAEBB55CF74}"/>
              </a:ext>
            </a:extLst>
          </p:cNvPr>
          <p:cNvSpPr/>
          <p:nvPr/>
        </p:nvSpPr>
        <p:spPr>
          <a:xfrm>
            <a:off x="1572589" y="4083918"/>
            <a:ext cx="1894504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Modular Hashing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86E9289-4D07-4124-A41F-4CAC1D618703}"/>
              </a:ext>
            </a:extLst>
          </p:cNvPr>
          <p:cNvSpPr/>
          <p:nvPr/>
        </p:nvSpPr>
        <p:spPr>
          <a:xfrm>
            <a:off x="972802" y="987574"/>
            <a:ext cx="789825" cy="1145282"/>
          </a:xfrm>
          <a:prstGeom prst="roundRect">
            <a:avLst>
              <a:gd name="adj" fmla="val 82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0</a:t>
            </a:r>
            <a:endParaRPr lang="ko-KR" altLang="en-US" sz="110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7DC2FE1-699A-4845-A858-3F5B2779B70F}"/>
              </a:ext>
            </a:extLst>
          </p:cNvPr>
          <p:cNvSpPr/>
          <p:nvPr/>
        </p:nvSpPr>
        <p:spPr>
          <a:xfrm>
            <a:off x="1229899" y="1340768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926B35F-60E2-49AC-9A42-F4BEE6AD85E0}"/>
              </a:ext>
            </a:extLst>
          </p:cNvPr>
          <p:cNvSpPr/>
          <p:nvPr/>
        </p:nvSpPr>
        <p:spPr>
          <a:xfrm>
            <a:off x="1598071" y="2175214"/>
            <a:ext cx="1843540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Bucket = Key % 3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DBAA88C-7953-4426-9B97-1DACABD03AFF}"/>
              </a:ext>
            </a:extLst>
          </p:cNvPr>
          <p:cNvSpPr/>
          <p:nvPr/>
        </p:nvSpPr>
        <p:spPr>
          <a:xfrm>
            <a:off x="1229899" y="1628800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6</a:t>
            </a:r>
            <a:endParaRPr lang="ko-KR" altLang="en-US" sz="140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BCCB9D2E-E773-43E8-84B4-177DAFDCF35B}"/>
              </a:ext>
            </a:extLst>
          </p:cNvPr>
          <p:cNvSpPr/>
          <p:nvPr/>
        </p:nvSpPr>
        <p:spPr>
          <a:xfrm>
            <a:off x="2124930" y="987574"/>
            <a:ext cx="789825" cy="1145282"/>
          </a:xfrm>
          <a:prstGeom prst="roundRect">
            <a:avLst>
              <a:gd name="adj" fmla="val 82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1</a:t>
            </a:r>
            <a:endParaRPr lang="ko-KR" altLang="en-US" sz="110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BF3D288-49A7-4893-9050-8C385441038E}"/>
              </a:ext>
            </a:extLst>
          </p:cNvPr>
          <p:cNvSpPr/>
          <p:nvPr/>
        </p:nvSpPr>
        <p:spPr>
          <a:xfrm>
            <a:off x="2382027" y="1340768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37954310-F883-4F27-986F-A13F0D87369B}"/>
              </a:ext>
            </a:extLst>
          </p:cNvPr>
          <p:cNvSpPr/>
          <p:nvPr/>
        </p:nvSpPr>
        <p:spPr>
          <a:xfrm>
            <a:off x="2382027" y="1628800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7</a:t>
            </a:r>
            <a:endParaRPr lang="ko-KR" altLang="en-US" sz="140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647CE57-7827-4D5D-9FA6-165EF3D4DBDD}"/>
              </a:ext>
            </a:extLst>
          </p:cNvPr>
          <p:cNvSpPr/>
          <p:nvPr/>
        </p:nvSpPr>
        <p:spPr>
          <a:xfrm>
            <a:off x="3277058" y="987574"/>
            <a:ext cx="789825" cy="1145282"/>
          </a:xfrm>
          <a:prstGeom prst="roundRect">
            <a:avLst>
              <a:gd name="adj" fmla="val 82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2</a:t>
            </a:r>
            <a:endParaRPr lang="ko-KR" altLang="en-US" sz="11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073236C-202A-45BC-83A2-49A24D45A2B5}"/>
              </a:ext>
            </a:extLst>
          </p:cNvPr>
          <p:cNvSpPr/>
          <p:nvPr/>
        </p:nvSpPr>
        <p:spPr>
          <a:xfrm>
            <a:off x="3534155" y="1340768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  <a:endParaRPr lang="ko-KR" altLang="en-US" sz="140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36541050-9AE4-4DAC-A53F-CFCFD07A9353}"/>
              </a:ext>
            </a:extLst>
          </p:cNvPr>
          <p:cNvSpPr/>
          <p:nvPr/>
        </p:nvSpPr>
        <p:spPr>
          <a:xfrm>
            <a:off x="612762" y="2961440"/>
            <a:ext cx="789825" cy="857250"/>
          </a:xfrm>
          <a:prstGeom prst="roundRect">
            <a:avLst>
              <a:gd name="adj" fmla="val 82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0</a:t>
            </a:r>
            <a:endParaRPr lang="ko-KR" altLang="en-US" sz="11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9F512A53-A7C0-4511-9163-119A42B170DC}"/>
              </a:ext>
            </a:extLst>
          </p:cNvPr>
          <p:cNvSpPr/>
          <p:nvPr/>
        </p:nvSpPr>
        <p:spPr>
          <a:xfrm>
            <a:off x="869859" y="3026602"/>
            <a:ext cx="275628" cy="222870"/>
          </a:xfrm>
          <a:prstGeom prst="roundRect">
            <a:avLst>
              <a:gd name="adj" fmla="val 184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0</a:t>
            </a:r>
            <a:endParaRPr lang="ko-KR" altLang="en-US" sz="14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3D549EAE-48F5-4CF9-9AE6-7E9FEEB5636C}"/>
              </a:ext>
            </a:extLst>
          </p:cNvPr>
          <p:cNvSpPr/>
          <p:nvPr/>
        </p:nvSpPr>
        <p:spPr>
          <a:xfrm>
            <a:off x="1598071" y="3861048"/>
            <a:ext cx="1843540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Bucket = Key % 4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2EA5C686-F7DB-41EC-8CB7-BEAC3EC6EF0C}"/>
              </a:ext>
            </a:extLst>
          </p:cNvPr>
          <p:cNvSpPr/>
          <p:nvPr/>
        </p:nvSpPr>
        <p:spPr>
          <a:xfrm>
            <a:off x="869859" y="3314634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98720B6-3A89-48CB-803C-648A6DCC48E0}"/>
              </a:ext>
            </a:extLst>
          </p:cNvPr>
          <p:cNvSpPr/>
          <p:nvPr/>
        </p:nvSpPr>
        <p:spPr>
          <a:xfrm>
            <a:off x="1620472" y="2961440"/>
            <a:ext cx="789825" cy="857250"/>
          </a:xfrm>
          <a:prstGeom prst="roundRect">
            <a:avLst>
              <a:gd name="adj" fmla="val 82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1</a:t>
            </a:r>
            <a:endParaRPr lang="ko-KR" altLang="en-US" sz="110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5DF345D0-34BE-4445-B157-CFCFAF5D6407}"/>
              </a:ext>
            </a:extLst>
          </p:cNvPr>
          <p:cNvSpPr/>
          <p:nvPr/>
        </p:nvSpPr>
        <p:spPr>
          <a:xfrm>
            <a:off x="1877569" y="3026602"/>
            <a:ext cx="275628" cy="222870"/>
          </a:xfrm>
          <a:prstGeom prst="roundRect">
            <a:avLst>
              <a:gd name="adj" fmla="val 184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55C762A-2418-42D2-A79C-053D62193262}"/>
              </a:ext>
            </a:extLst>
          </p:cNvPr>
          <p:cNvSpPr/>
          <p:nvPr/>
        </p:nvSpPr>
        <p:spPr>
          <a:xfrm>
            <a:off x="1877569" y="3314634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  <a:endParaRPr lang="ko-KR" altLang="en-US" sz="140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20897B9D-E1D1-4AA9-B897-27BA7FE7C9F7}"/>
              </a:ext>
            </a:extLst>
          </p:cNvPr>
          <p:cNvSpPr/>
          <p:nvPr/>
        </p:nvSpPr>
        <p:spPr>
          <a:xfrm>
            <a:off x="2628182" y="2961440"/>
            <a:ext cx="789825" cy="857250"/>
          </a:xfrm>
          <a:prstGeom prst="roundRect">
            <a:avLst>
              <a:gd name="adj" fmla="val 82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2</a:t>
            </a:r>
            <a:endParaRPr lang="ko-KR" altLang="en-US" sz="110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B5A982CC-CF90-4CD4-8337-8E8DE4B586B3}"/>
              </a:ext>
            </a:extLst>
          </p:cNvPr>
          <p:cNvSpPr/>
          <p:nvPr/>
        </p:nvSpPr>
        <p:spPr>
          <a:xfrm>
            <a:off x="2885279" y="3026602"/>
            <a:ext cx="275628" cy="222870"/>
          </a:xfrm>
          <a:prstGeom prst="roundRect">
            <a:avLst>
              <a:gd name="adj" fmla="val 184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8488F83F-A5DC-40EF-8FCF-A8D736A90539}"/>
              </a:ext>
            </a:extLst>
          </p:cNvPr>
          <p:cNvSpPr/>
          <p:nvPr/>
        </p:nvSpPr>
        <p:spPr>
          <a:xfrm>
            <a:off x="3635892" y="2961440"/>
            <a:ext cx="789825" cy="857250"/>
          </a:xfrm>
          <a:prstGeom prst="roundRect">
            <a:avLst>
              <a:gd name="adj" fmla="val 82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3</a:t>
            </a:r>
            <a:endParaRPr lang="ko-KR" altLang="en-US" sz="110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943B9640-BFAE-4153-858A-2184F8C48ECF}"/>
              </a:ext>
            </a:extLst>
          </p:cNvPr>
          <p:cNvSpPr/>
          <p:nvPr/>
        </p:nvSpPr>
        <p:spPr>
          <a:xfrm>
            <a:off x="3892989" y="3026602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FEDB51E3-686B-4D79-88D3-1F99F73F626D}"/>
              </a:ext>
            </a:extLst>
          </p:cNvPr>
          <p:cNvSpPr/>
          <p:nvPr/>
        </p:nvSpPr>
        <p:spPr>
          <a:xfrm>
            <a:off x="1229899" y="1052736"/>
            <a:ext cx="275628" cy="222870"/>
          </a:xfrm>
          <a:prstGeom prst="roundRect">
            <a:avLst>
              <a:gd name="adj" fmla="val 184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0</a:t>
            </a:r>
            <a:endParaRPr lang="ko-KR" altLang="en-US" sz="140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920E5DD6-F482-46CC-97ED-EAC08B48668B}"/>
              </a:ext>
            </a:extLst>
          </p:cNvPr>
          <p:cNvSpPr/>
          <p:nvPr/>
        </p:nvSpPr>
        <p:spPr>
          <a:xfrm>
            <a:off x="2382027" y="1052455"/>
            <a:ext cx="275628" cy="222870"/>
          </a:xfrm>
          <a:prstGeom prst="roundRect">
            <a:avLst>
              <a:gd name="adj" fmla="val 184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28683F03-406B-431B-AD01-FD9B7955C0DC}"/>
              </a:ext>
            </a:extLst>
          </p:cNvPr>
          <p:cNvSpPr/>
          <p:nvPr/>
        </p:nvSpPr>
        <p:spPr>
          <a:xfrm>
            <a:off x="3534155" y="1050663"/>
            <a:ext cx="275628" cy="222870"/>
          </a:xfrm>
          <a:prstGeom prst="roundRect">
            <a:avLst>
              <a:gd name="adj" fmla="val 184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5C29B977-A8B5-4B98-8FCF-DC1ABCD16DB4}"/>
              </a:ext>
            </a:extLst>
          </p:cNvPr>
          <p:cNvSpPr/>
          <p:nvPr/>
        </p:nvSpPr>
        <p:spPr>
          <a:xfrm>
            <a:off x="2879809" y="3314634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6</a:t>
            </a:r>
            <a:endParaRPr lang="ko-KR" altLang="en-US" sz="14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5ED5D79D-8F84-4D01-966F-5C5063643816}"/>
              </a:ext>
            </a:extLst>
          </p:cNvPr>
          <p:cNvSpPr/>
          <p:nvPr/>
        </p:nvSpPr>
        <p:spPr>
          <a:xfrm>
            <a:off x="3892989" y="3314634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7</a:t>
            </a:r>
            <a:endParaRPr lang="ko-KR" altLang="en-US" sz="1400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C93A666F-DC43-4BC4-B203-AC111BC323D1}"/>
              </a:ext>
            </a:extLst>
          </p:cNvPr>
          <p:cNvSpPr/>
          <p:nvPr/>
        </p:nvSpPr>
        <p:spPr>
          <a:xfrm>
            <a:off x="2411500" y="2504138"/>
            <a:ext cx="216682" cy="29074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37F0A777-8653-4959-AE28-3F2D01492A42}"/>
              </a:ext>
            </a:extLst>
          </p:cNvPr>
          <p:cNvSpPr/>
          <p:nvPr/>
        </p:nvSpPr>
        <p:spPr>
          <a:xfrm>
            <a:off x="5823328" y="4083918"/>
            <a:ext cx="1894504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Consistent Hashing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3669705B-B9A5-4365-A41A-6A0049E75FBA}"/>
              </a:ext>
            </a:extLst>
          </p:cNvPr>
          <p:cNvSpPr/>
          <p:nvPr/>
        </p:nvSpPr>
        <p:spPr>
          <a:xfrm>
            <a:off x="5223541" y="987574"/>
            <a:ext cx="789825" cy="1145282"/>
          </a:xfrm>
          <a:prstGeom prst="roundRect">
            <a:avLst>
              <a:gd name="adj" fmla="val 82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0</a:t>
            </a:r>
            <a:endParaRPr lang="ko-KR" altLang="en-US" sz="110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EB4A50AC-C571-4CA1-88FE-8D1D7CEEE664}"/>
              </a:ext>
            </a:extLst>
          </p:cNvPr>
          <p:cNvSpPr/>
          <p:nvPr/>
        </p:nvSpPr>
        <p:spPr>
          <a:xfrm>
            <a:off x="5480638" y="1340768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703920DB-A852-49D3-97C2-64C1D69CEC73}"/>
              </a:ext>
            </a:extLst>
          </p:cNvPr>
          <p:cNvSpPr/>
          <p:nvPr/>
        </p:nvSpPr>
        <p:spPr>
          <a:xfrm>
            <a:off x="5397432" y="2175214"/>
            <a:ext cx="2746296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Bucket = ConsistentHashing(key, 3)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5F6A4467-3912-4D7E-BB3D-E2C06CAE42F7}"/>
              </a:ext>
            </a:extLst>
          </p:cNvPr>
          <p:cNvSpPr/>
          <p:nvPr/>
        </p:nvSpPr>
        <p:spPr>
          <a:xfrm>
            <a:off x="5480638" y="1628800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6</a:t>
            </a:r>
            <a:endParaRPr lang="ko-KR" altLang="en-US" sz="1400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0EA4DB36-C1A6-4E2A-8239-368A5CB2FCBE}"/>
              </a:ext>
            </a:extLst>
          </p:cNvPr>
          <p:cNvSpPr/>
          <p:nvPr/>
        </p:nvSpPr>
        <p:spPr>
          <a:xfrm>
            <a:off x="6375669" y="987574"/>
            <a:ext cx="789825" cy="1145282"/>
          </a:xfrm>
          <a:prstGeom prst="roundRect">
            <a:avLst>
              <a:gd name="adj" fmla="val 82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1</a:t>
            </a:r>
            <a:endParaRPr lang="ko-KR" altLang="en-US" sz="110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14D72304-FBB0-4FCD-95B2-090FB2597A38}"/>
              </a:ext>
            </a:extLst>
          </p:cNvPr>
          <p:cNvSpPr/>
          <p:nvPr/>
        </p:nvSpPr>
        <p:spPr>
          <a:xfrm>
            <a:off x="6632766" y="1340768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  <a:endParaRPr lang="ko-KR" altLang="en-US" sz="140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BEF66DBE-3E41-4857-927D-818BD74E6ACE}"/>
              </a:ext>
            </a:extLst>
          </p:cNvPr>
          <p:cNvSpPr/>
          <p:nvPr/>
        </p:nvSpPr>
        <p:spPr>
          <a:xfrm>
            <a:off x="6632766" y="1628800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7</a:t>
            </a:r>
            <a:endParaRPr lang="ko-KR" altLang="en-US" sz="14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0994EF2A-31F4-4BB7-9FC2-253A2AFD0280}"/>
              </a:ext>
            </a:extLst>
          </p:cNvPr>
          <p:cNvSpPr/>
          <p:nvPr/>
        </p:nvSpPr>
        <p:spPr>
          <a:xfrm>
            <a:off x="7527797" y="987574"/>
            <a:ext cx="789825" cy="1145282"/>
          </a:xfrm>
          <a:prstGeom prst="roundRect">
            <a:avLst>
              <a:gd name="adj" fmla="val 82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2</a:t>
            </a:r>
            <a:endParaRPr lang="ko-KR" altLang="en-US" sz="110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126FEA6A-97E9-4D7F-BB46-467989E30C02}"/>
              </a:ext>
            </a:extLst>
          </p:cNvPr>
          <p:cNvSpPr/>
          <p:nvPr/>
        </p:nvSpPr>
        <p:spPr>
          <a:xfrm>
            <a:off x="7784894" y="1340768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8CCDED1B-3502-4B47-B977-0B3D9CD1837B}"/>
              </a:ext>
            </a:extLst>
          </p:cNvPr>
          <p:cNvSpPr/>
          <p:nvPr/>
        </p:nvSpPr>
        <p:spPr>
          <a:xfrm>
            <a:off x="4863501" y="2961440"/>
            <a:ext cx="789825" cy="857250"/>
          </a:xfrm>
          <a:prstGeom prst="roundRect">
            <a:avLst>
              <a:gd name="adj" fmla="val 82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0</a:t>
            </a:r>
            <a:endParaRPr lang="ko-KR" altLang="en-US" sz="11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D73B181B-9F28-411F-B54C-F23C8C36AB38}"/>
              </a:ext>
            </a:extLst>
          </p:cNvPr>
          <p:cNvSpPr/>
          <p:nvPr/>
        </p:nvSpPr>
        <p:spPr>
          <a:xfrm>
            <a:off x="5120598" y="3026602"/>
            <a:ext cx="275628" cy="222870"/>
          </a:xfrm>
          <a:prstGeom prst="roundRect">
            <a:avLst>
              <a:gd name="adj" fmla="val 184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0</a:t>
            </a:r>
            <a:endParaRPr lang="ko-KR" altLang="en-US" sz="140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C94D5821-1C46-4D92-8FD9-15D758B147F2}"/>
              </a:ext>
            </a:extLst>
          </p:cNvPr>
          <p:cNvSpPr/>
          <p:nvPr/>
        </p:nvSpPr>
        <p:spPr>
          <a:xfrm>
            <a:off x="5120598" y="3314634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0FC04F9-E71B-4CAC-BBB7-A835C439D492}"/>
              </a:ext>
            </a:extLst>
          </p:cNvPr>
          <p:cNvSpPr/>
          <p:nvPr/>
        </p:nvSpPr>
        <p:spPr>
          <a:xfrm>
            <a:off x="5871211" y="2961440"/>
            <a:ext cx="789825" cy="857250"/>
          </a:xfrm>
          <a:prstGeom prst="roundRect">
            <a:avLst>
              <a:gd name="adj" fmla="val 82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1</a:t>
            </a:r>
            <a:endParaRPr lang="ko-KR" altLang="en-US" sz="1100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848585FF-4BE4-4318-A2F7-7B6127939D5F}"/>
              </a:ext>
            </a:extLst>
          </p:cNvPr>
          <p:cNvSpPr/>
          <p:nvPr/>
        </p:nvSpPr>
        <p:spPr>
          <a:xfrm>
            <a:off x="6128308" y="3026602"/>
            <a:ext cx="275628" cy="222870"/>
          </a:xfrm>
          <a:prstGeom prst="roundRect">
            <a:avLst>
              <a:gd name="adj" fmla="val 184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10C154F6-6AFC-4AF5-B86D-B0068F7AE5A6}"/>
              </a:ext>
            </a:extLst>
          </p:cNvPr>
          <p:cNvSpPr/>
          <p:nvPr/>
        </p:nvSpPr>
        <p:spPr>
          <a:xfrm>
            <a:off x="6128308" y="3314634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  <a:endParaRPr lang="ko-KR" altLang="en-US" sz="140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F8B7D392-284B-4294-82A7-E9F8A24A1BDE}"/>
              </a:ext>
            </a:extLst>
          </p:cNvPr>
          <p:cNvSpPr/>
          <p:nvPr/>
        </p:nvSpPr>
        <p:spPr>
          <a:xfrm>
            <a:off x="6878921" y="2961440"/>
            <a:ext cx="789825" cy="857250"/>
          </a:xfrm>
          <a:prstGeom prst="roundRect">
            <a:avLst>
              <a:gd name="adj" fmla="val 82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2</a:t>
            </a:r>
            <a:endParaRPr lang="ko-KR" altLang="en-US" sz="110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9ADB9388-4E09-4AEC-A874-7F29ECE491AA}"/>
              </a:ext>
            </a:extLst>
          </p:cNvPr>
          <p:cNvSpPr/>
          <p:nvPr/>
        </p:nvSpPr>
        <p:spPr>
          <a:xfrm>
            <a:off x="7136018" y="3026602"/>
            <a:ext cx="275628" cy="222870"/>
          </a:xfrm>
          <a:prstGeom prst="roundRect">
            <a:avLst>
              <a:gd name="adj" fmla="val 184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9C7F7362-4840-449A-A9D9-9521F4F99ED0}"/>
              </a:ext>
            </a:extLst>
          </p:cNvPr>
          <p:cNvSpPr/>
          <p:nvPr/>
        </p:nvSpPr>
        <p:spPr>
          <a:xfrm>
            <a:off x="7886631" y="2961440"/>
            <a:ext cx="789825" cy="857250"/>
          </a:xfrm>
          <a:prstGeom prst="roundRect">
            <a:avLst>
              <a:gd name="adj" fmla="val 82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3</a:t>
            </a:r>
            <a:endParaRPr lang="ko-KR" altLang="en-US" sz="110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B33B7CAB-BBD4-41BF-8954-E28C183D81B9}"/>
              </a:ext>
            </a:extLst>
          </p:cNvPr>
          <p:cNvSpPr/>
          <p:nvPr/>
        </p:nvSpPr>
        <p:spPr>
          <a:xfrm>
            <a:off x="8143728" y="3026602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6</a:t>
            </a:r>
            <a:endParaRPr lang="ko-KR" altLang="en-US" sz="1400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3AF05BC7-BDDD-4DF6-887E-C0D65FA1DA0D}"/>
              </a:ext>
            </a:extLst>
          </p:cNvPr>
          <p:cNvSpPr/>
          <p:nvPr/>
        </p:nvSpPr>
        <p:spPr>
          <a:xfrm>
            <a:off x="5480638" y="1052736"/>
            <a:ext cx="275628" cy="222870"/>
          </a:xfrm>
          <a:prstGeom prst="roundRect">
            <a:avLst>
              <a:gd name="adj" fmla="val 184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0</a:t>
            </a:r>
            <a:endParaRPr lang="ko-KR" altLang="en-US" sz="1400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F6E75DAB-5E84-439D-B77E-A122F395728C}"/>
              </a:ext>
            </a:extLst>
          </p:cNvPr>
          <p:cNvSpPr/>
          <p:nvPr/>
        </p:nvSpPr>
        <p:spPr>
          <a:xfrm>
            <a:off x="6632766" y="1052455"/>
            <a:ext cx="275628" cy="222870"/>
          </a:xfrm>
          <a:prstGeom prst="roundRect">
            <a:avLst>
              <a:gd name="adj" fmla="val 184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C9FEF237-7885-4290-9863-330508D5F1F9}"/>
              </a:ext>
            </a:extLst>
          </p:cNvPr>
          <p:cNvSpPr/>
          <p:nvPr/>
        </p:nvSpPr>
        <p:spPr>
          <a:xfrm>
            <a:off x="7784894" y="1050663"/>
            <a:ext cx="275628" cy="222870"/>
          </a:xfrm>
          <a:prstGeom prst="roundRect">
            <a:avLst>
              <a:gd name="adj" fmla="val 184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89E0410E-66A7-4F2D-9F1C-DD41DA9A6D82}"/>
              </a:ext>
            </a:extLst>
          </p:cNvPr>
          <p:cNvSpPr/>
          <p:nvPr/>
        </p:nvSpPr>
        <p:spPr>
          <a:xfrm>
            <a:off x="7130548" y="3314634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A7CE514C-B316-410B-8243-E2F485BD9FE6}"/>
              </a:ext>
            </a:extLst>
          </p:cNvPr>
          <p:cNvSpPr/>
          <p:nvPr/>
        </p:nvSpPr>
        <p:spPr>
          <a:xfrm>
            <a:off x="8143728" y="3314634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7</a:t>
            </a:r>
            <a:endParaRPr lang="ko-KR" altLang="en-US" sz="1400"/>
          </a:p>
        </p:txBody>
      </p:sp>
      <p:sp>
        <p:nvSpPr>
          <p:cNvPr id="106" name="화살표: 아래쪽 105">
            <a:extLst>
              <a:ext uri="{FF2B5EF4-FFF2-40B4-BE49-F238E27FC236}">
                <a16:creationId xmlns:a16="http://schemas.microsoft.com/office/drawing/2014/main" id="{CB254E7D-44DD-4954-AB58-C0AC1A10109A}"/>
              </a:ext>
            </a:extLst>
          </p:cNvPr>
          <p:cNvSpPr/>
          <p:nvPr/>
        </p:nvSpPr>
        <p:spPr>
          <a:xfrm>
            <a:off x="6662239" y="2504138"/>
            <a:ext cx="216682" cy="29074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09A885C6-6B06-4BFB-82DC-C551D4D73E31}"/>
              </a:ext>
            </a:extLst>
          </p:cNvPr>
          <p:cNvSpPr/>
          <p:nvPr/>
        </p:nvSpPr>
        <p:spPr>
          <a:xfrm>
            <a:off x="5397432" y="3880429"/>
            <a:ext cx="2746296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Bucket = ConsistentHashing(key, 4)</a:t>
            </a:r>
          </a:p>
        </p:txBody>
      </p:sp>
    </p:spTree>
    <p:extLst>
      <p:ext uri="{BB962C8B-B14F-4D97-AF65-F5344CB8AC3E}">
        <p14:creationId xmlns:p14="http://schemas.microsoft.com/office/powerpoint/2010/main" val="169751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884634"/>
            <a:ext cx="8229600" cy="857250"/>
          </a:xfrm>
        </p:spPr>
        <p:txBody>
          <a:bodyPr/>
          <a:lstStyle/>
          <a:p>
            <a:r>
              <a:rPr lang="en-US" altLang="ko-KR"/>
              <a:t>Ring Consistent Hashing</a:t>
            </a:r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DCC00DE-42B5-4B40-8BEF-FA1A1B38FD11}"/>
              </a:ext>
            </a:extLst>
          </p:cNvPr>
          <p:cNvSpPr/>
          <p:nvPr/>
        </p:nvSpPr>
        <p:spPr>
          <a:xfrm>
            <a:off x="913143" y="624358"/>
            <a:ext cx="2559268" cy="25592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3224A4B-FAC5-4FF8-8D0C-6DF5CF008D89}"/>
              </a:ext>
            </a:extLst>
          </p:cNvPr>
          <p:cNvSpPr/>
          <p:nvPr/>
        </p:nvSpPr>
        <p:spPr>
          <a:xfrm>
            <a:off x="2049165" y="480745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80D577B-1DB5-44DD-9541-609181CF5945}"/>
              </a:ext>
            </a:extLst>
          </p:cNvPr>
          <p:cNvSpPr/>
          <p:nvPr/>
        </p:nvSpPr>
        <p:spPr>
          <a:xfrm>
            <a:off x="2049165" y="3040013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EB14C05-2BBC-41D8-8ECB-A55192458B01}"/>
              </a:ext>
            </a:extLst>
          </p:cNvPr>
          <p:cNvSpPr/>
          <p:nvPr/>
        </p:nvSpPr>
        <p:spPr>
          <a:xfrm>
            <a:off x="3328799" y="1760379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3391475F-4591-4F64-A67E-726D8A586941}"/>
              </a:ext>
            </a:extLst>
          </p:cNvPr>
          <p:cNvSpPr/>
          <p:nvPr/>
        </p:nvSpPr>
        <p:spPr>
          <a:xfrm>
            <a:off x="769532" y="1760379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2E68C5AB-55BB-4310-AFA6-A4964B35B4F7}"/>
              </a:ext>
            </a:extLst>
          </p:cNvPr>
          <p:cNvSpPr/>
          <p:nvPr/>
        </p:nvSpPr>
        <p:spPr>
          <a:xfrm>
            <a:off x="2573868" y="574222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46E67D3-514B-4714-84D4-B5472D6303A2}"/>
              </a:ext>
            </a:extLst>
          </p:cNvPr>
          <p:cNvSpPr/>
          <p:nvPr/>
        </p:nvSpPr>
        <p:spPr>
          <a:xfrm>
            <a:off x="2981152" y="854137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3E1F66F0-9B77-4EC0-913D-6CC6FA44FE2C}"/>
              </a:ext>
            </a:extLst>
          </p:cNvPr>
          <p:cNvSpPr/>
          <p:nvPr/>
        </p:nvSpPr>
        <p:spPr>
          <a:xfrm>
            <a:off x="3221868" y="1298418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980E9392-25AA-4449-92E6-EB794C7E64E0}"/>
              </a:ext>
            </a:extLst>
          </p:cNvPr>
          <p:cNvSpPr/>
          <p:nvPr/>
        </p:nvSpPr>
        <p:spPr>
          <a:xfrm>
            <a:off x="1106319" y="854137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9B818843-7B1B-4043-BD84-03BD6FF207D2}"/>
              </a:ext>
            </a:extLst>
          </p:cNvPr>
          <p:cNvSpPr/>
          <p:nvPr/>
        </p:nvSpPr>
        <p:spPr>
          <a:xfrm>
            <a:off x="1528482" y="574222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4DD49ABF-AC6E-45BA-AA02-654B7B6A5B36}"/>
              </a:ext>
            </a:extLst>
          </p:cNvPr>
          <p:cNvSpPr/>
          <p:nvPr/>
        </p:nvSpPr>
        <p:spPr>
          <a:xfrm>
            <a:off x="1528482" y="2903136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421AC757-0D9A-4933-A529-9C94672CBF97}"/>
              </a:ext>
            </a:extLst>
          </p:cNvPr>
          <p:cNvSpPr/>
          <p:nvPr/>
        </p:nvSpPr>
        <p:spPr>
          <a:xfrm>
            <a:off x="2569850" y="2903136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D89516C9-9279-46A3-90FE-455AB2D2132E}"/>
              </a:ext>
            </a:extLst>
          </p:cNvPr>
          <p:cNvSpPr/>
          <p:nvPr/>
        </p:nvSpPr>
        <p:spPr>
          <a:xfrm>
            <a:off x="871148" y="1298418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B9BAF010-15AB-47AA-9076-3A4F815EB1F0}"/>
              </a:ext>
            </a:extLst>
          </p:cNvPr>
          <p:cNvSpPr/>
          <p:nvPr/>
        </p:nvSpPr>
        <p:spPr>
          <a:xfrm>
            <a:off x="1106319" y="2645343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3D7536B-C9FC-41A1-8329-7B177AFE663C}"/>
              </a:ext>
            </a:extLst>
          </p:cNvPr>
          <p:cNvSpPr/>
          <p:nvPr/>
        </p:nvSpPr>
        <p:spPr>
          <a:xfrm>
            <a:off x="871148" y="2220786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DA5730AE-3CA9-462C-B670-50DEB3A66832}"/>
              </a:ext>
            </a:extLst>
          </p:cNvPr>
          <p:cNvSpPr/>
          <p:nvPr/>
        </p:nvSpPr>
        <p:spPr>
          <a:xfrm>
            <a:off x="3221868" y="2241021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FD672DA6-8694-4599-83F7-BD08F3B34A7C}"/>
              </a:ext>
            </a:extLst>
          </p:cNvPr>
          <p:cNvSpPr/>
          <p:nvPr/>
        </p:nvSpPr>
        <p:spPr>
          <a:xfrm>
            <a:off x="2981152" y="2638223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45FE0466-A9F7-4130-8E2C-E3B4F6104BDA}"/>
              </a:ext>
            </a:extLst>
          </p:cNvPr>
          <p:cNvSpPr/>
          <p:nvPr/>
        </p:nvSpPr>
        <p:spPr>
          <a:xfrm>
            <a:off x="2051222" y="540038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0</a:t>
            </a: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49D4F8B5-58DB-423B-AED5-FF8E7D332E4A}"/>
              </a:ext>
            </a:extLst>
          </p:cNvPr>
          <p:cNvSpPr/>
          <p:nvPr/>
        </p:nvSpPr>
        <p:spPr>
          <a:xfrm>
            <a:off x="2565922" y="630363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3A08B09D-8532-4FE3-B4D6-EDF7A74E80BB}"/>
              </a:ext>
            </a:extLst>
          </p:cNvPr>
          <p:cNvSpPr/>
          <p:nvPr/>
        </p:nvSpPr>
        <p:spPr>
          <a:xfrm>
            <a:off x="2981263" y="907655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332B0CDB-5677-431C-AFB3-46F1B824E85F}"/>
              </a:ext>
            </a:extLst>
          </p:cNvPr>
          <p:cNvSpPr/>
          <p:nvPr/>
        </p:nvSpPr>
        <p:spPr>
          <a:xfrm>
            <a:off x="3227293" y="1359744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3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9250CBEE-5DDC-47DF-B585-822C8EC57D82}"/>
              </a:ext>
            </a:extLst>
          </p:cNvPr>
          <p:cNvSpPr/>
          <p:nvPr/>
        </p:nvSpPr>
        <p:spPr>
          <a:xfrm>
            <a:off x="3328799" y="1816456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4</a:t>
            </a: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9D74A273-E5A9-44D5-B4E6-00B279941FBE}"/>
              </a:ext>
            </a:extLst>
          </p:cNvPr>
          <p:cNvSpPr/>
          <p:nvPr/>
        </p:nvSpPr>
        <p:spPr>
          <a:xfrm>
            <a:off x="3222969" y="2294373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5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27DD5D90-E94E-4BB0-9EF4-1D2F0ACF8A76}"/>
              </a:ext>
            </a:extLst>
          </p:cNvPr>
          <p:cNvSpPr/>
          <p:nvPr/>
        </p:nvSpPr>
        <p:spPr>
          <a:xfrm>
            <a:off x="2978542" y="2686118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6</a:t>
            </a: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2376F58B-1AB7-4D9F-9F07-EDC28C119FC4}"/>
              </a:ext>
            </a:extLst>
          </p:cNvPr>
          <p:cNvSpPr/>
          <p:nvPr/>
        </p:nvSpPr>
        <p:spPr>
          <a:xfrm>
            <a:off x="2565922" y="2956424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7</a:t>
            </a: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43DEFAF2-61A0-4867-9674-21A306651D3A}"/>
              </a:ext>
            </a:extLst>
          </p:cNvPr>
          <p:cNvSpPr/>
          <p:nvPr/>
        </p:nvSpPr>
        <p:spPr>
          <a:xfrm>
            <a:off x="2049221" y="3090149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8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78B53E08-1412-47C9-A893-72A8783FDE5D}"/>
              </a:ext>
            </a:extLst>
          </p:cNvPr>
          <p:cNvSpPr/>
          <p:nvPr/>
        </p:nvSpPr>
        <p:spPr>
          <a:xfrm>
            <a:off x="1534185" y="2951875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9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36926E6C-DACF-4EF4-8E8F-C6154A97B195}"/>
              </a:ext>
            </a:extLst>
          </p:cNvPr>
          <p:cNvSpPr/>
          <p:nvPr/>
        </p:nvSpPr>
        <p:spPr>
          <a:xfrm>
            <a:off x="1056755" y="2692937"/>
            <a:ext cx="372754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10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267643E8-368B-4C89-BA01-1D1A4B1D000D}"/>
              </a:ext>
            </a:extLst>
          </p:cNvPr>
          <p:cNvSpPr/>
          <p:nvPr/>
        </p:nvSpPr>
        <p:spPr>
          <a:xfrm>
            <a:off x="828383" y="2274138"/>
            <a:ext cx="372754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11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9959EFF5-C998-44C9-BCC1-A58AB8DFE58F}"/>
              </a:ext>
            </a:extLst>
          </p:cNvPr>
          <p:cNvSpPr/>
          <p:nvPr/>
        </p:nvSpPr>
        <p:spPr>
          <a:xfrm>
            <a:off x="726767" y="1811041"/>
            <a:ext cx="372754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12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D1B4D65A-AB59-4501-B89A-FE5F13413DE2}"/>
              </a:ext>
            </a:extLst>
          </p:cNvPr>
          <p:cNvSpPr/>
          <p:nvPr/>
        </p:nvSpPr>
        <p:spPr>
          <a:xfrm>
            <a:off x="828383" y="1353909"/>
            <a:ext cx="372754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13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6028BF61-8522-4633-B609-8FF15EA4F5D5}"/>
              </a:ext>
            </a:extLst>
          </p:cNvPr>
          <p:cNvSpPr/>
          <p:nvPr/>
        </p:nvSpPr>
        <p:spPr>
          <a:xfrm>
            <a:off x="1056755" y="913130"/>
            <a:ext cx="372754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14</a:t>
            </a: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5CF0872D-D6E9-4FE2-9288-4E5B419CB1F7}"/>
              </a:ext>
            </a:extLst>
          </p:cNvPr>
          <p:cNvSpPr/>
          <p:nvPr/>
        </p:nvSpPr>
        <p:spPr>
          <a:xfrm>
            <a:off x="1486062" y="624358"/>
            <a:ext cx="372754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15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66F94F3B-C046-4368-88CF-722DFD18CF56}"/>
              </a:ext>
            </a:extLst>
          </p:cNvPr>
          <p:cNvSpPr/>
          <p:nvPr/>
        </p:nvSpPr>
        <p:spPr>
          <a:xfrm rot="681546">
            <a:off x="2411098" y="487217"/>
            <a:ext cx="82063" cy="3403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6796C462-C0FE-4372-8B17-FD250ED5314C}"/>
              </a:ext>
            </a:extLst>
          </p:cNvPr>
          <p:cNvSpPr/>
          <p:nvPr/>
        </p:nvSpPr>
        <p:spPr>
          <a:xfrm rot="900000">
            <a:off x="1880604" y="2969721"/>
            <a:ext cx="82063" cy="3403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82C7D499-F74B-44F0-9757-DFCCCBB1A955}"/>
              </a:ext>
            </a:extLst>
          </p:cNvPr>
          <p:cNvSpPr/>
          <p:nvPr/>
        </p:nvSpPr>
        <p:spPr>
          <a:xfrm rot="17866126">
            <a:off x="3220876" y="2421674"/>
            <a:ext cx="82063" cy="3403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BFD07408-955D-4B74-B0E2-D5658BC503F4}"/>
              </a:ext>
            </a:extLst>
          </p:cNvPr>
          <p:cNvSpPr/>
          <p:nvPr/>
        </p:nvSpPr>
        <p:spPr>
          <a:xfrm rot="19391200">
            <a:off x="1426238" y="675639"/>
            <a:ext cx="82063" cy="3403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DD4B23D-2833-45DF-989D-D5817C01AE1D}"/>
              </a:ext>
            </a:extLst>
          </p:cNvPr>
          <p:cNvSpPr/>
          <p:nvPr/>
        </p:nvSpPr>
        <p:spPr>
          <a:xfrm rot="19391200">
            <a:off x="2910383" y="2776482"/>
            <a:ext cx="82063" cy="3403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7983751-368C-4331-82E7-99BF285B5575}"/>
              </a:ext>
            </a:extLst>
          </p:cNvPr>
          <p:cNvSpPr/>
          <p:nvPr/>
        </p:nvSpPr>
        <p:spPr>
          <a:xfrm rot="4689332">
            <a:off x="908024" y="1966352"/>
            <a:ext cx="82063" cy="3403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4B663D7F-412D-4789-BCEF-09D594515995}"/>
              </a:ext>
            </a:extLst>
          </p:cNvPr>
          <p:cNvSpPr/>
          <p:nvPr/>
        </p:nvSpPr>
        <p:spPr>
          <a:xfrm rot="2055419">
            <a:off x="1403352" y="2782995"/>
            <a:ext cx="82063" cy="34033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AEC87E6F-0A02-4116-A63B-B25ED584B0BE}"/>
              </a:ext>
            </a:extLst>
          </p:cNvPr>
          <p:cNvSpPr/>
          <p:nvPr/>
        </p:nvSpPr>
        <p:spPr>
          <a:xfrm rot="3347541">
            <a:off x="3235024" y="1033399"/>
            <a:ext cx="82063" cy="34033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CDAFAD26-3A11-40C6-9B18-2CAB3BCB1903}"/>
              </a:ext>
            </a:extLst>
          </p:cNvPr>
          <p:cNvSpPr/>
          <p:nvPr/>
        </p:nvSpPr>
        <p:spPr>
          <a:xfrm rot="18050873">
            <a:off x="1082991" y="1038493"/>
            <a:ext cx="82063" cy="34033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61A60DD-9132-4140-9338-AE3D8ED4AF4A}"/>
              </a:ext>
            </a:extLst>
          </p:cNvPr>
          <p:cNvSpPr/>
          <p:nvPr/>
        </p:nvSpPr>
        <p:spPr>
          <a:xfrm>
            <a:off x="2789127" y="359272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</a:t>
            </a:r>
            <a:endParaRPr lang="ko-KR" altLang="en-US" sz="12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6F60A552-436B-4416-8861-D09DC083C8BD}"/>
              </a:ext>
            </a:extLst>
          </p:cNvPr>
          <p:cNvSpPr/>
          <p:nvPr/>
        </p:nvSpPr>
        <p:spPr>
          <a:xfrm>
            <a:off x="3279547" y="2907371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</a:t>
            </a:r>
            <a:endParaRPr lang="ko-KR" altLang="en-US" sz="12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C7273C0-CC47-4E37-BF97-68F7089E85EA}"/>
              </a:ext>
            </a:extLst>
          </p:cNvPr>
          <p:cNvSpPr/>
          <p:nvPr/>
        </p:nvSpPr>
        <p:spPr>
          <a:xfrm>
            <a:off x="901972" y="2915843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</a:t>
            </a:r>
            <a:endParaRPr lang="ko-KR" altLang="en-US" sz="120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E2D840B-5016-4596-BF33-2EA612B95CFC}"/>
              </a:ext>
            </a:extLst>
          </p:cNvPr>
          <p:cNvSpPr/>
          <p:nvPr/>
        </p:nvSpPr>
        <p:spPr>
          <a:xfrm>
            <a:off x="901972" y="687254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</a:t>
            </a:r>
            <a:endParaRPr lang="ko-KR" altLang="en-US" sz="120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8CB8FA6-9940-4DC7-B655-74E2A2CA60CE}"/>
              </a:ext>
            </a:extLst>
          </p:cNvPr>
          <p:cNvSpPr/>
          <p:nvPr/>
        </p:nvSpPr>
        <p:spPr>
          <a:xfrm>
            <a:off x="3285051" y="687254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</a:t>
            </a:r>
            <a:endParaRPr lang="ko-KR" altLang="en-US" sz="120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A421E3C7-87B7-4B16-9470-312F74D6DD9B}"/>
              </a:ext>
            </a:extLst>
          </p:cNvPr>
          <p:cNvSpPr/>
          <p:nvPr/>
        </p:nvSpPr>
        <p:spPr>
          <a:xfrm>
            <a:off x="3554029" y="2437862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</a:t>
            </a:r>
            <a:endParaRPr lang="ko-KR" altLang="en-US" sz="120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34821F70-CBA1-4EC3-A46B-8C46074F6AD8}"/>
              </a:ext>
            </a:extLst>
          </p:cNvPr>
          <p:cNvSpPr/>
          <p:nvPr/>
        </p:nvSpPr>
        <p:spPr>
          <a:xfrm>
            <a:off x="632059" y="2437862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41E9B703-AB6C-42F0-AEC8-95BA37E440D8}"/>
              </a:ext>
            </a:extLst>
          </p:cNvPr>
          <p:cNvSpPr/>
          <p:nvPr/>
        </p:nvSpPr>
        <p:spPr>
          <a:xfrm>
            <a:off x="632059" y="1203568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121222D3-42DC-4AA9-991F-CA2A7CFD670A}"/>
              </a:ext>
            </a:extLst>
          </p:cNvPr>
          <p:cNvSpPr/>
          <p:nvPr/>
        </p:nvSpPr>
        <p:spPr>
          <a:xfrm>
            <a:off x="1465201" y="339502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</a:t>
            </a:r>
            <a:endParaRPr lang="ko-KR" altLang="en-US" sz="120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D933CF8-F75F-4529-84D3-3D29F617213C}"/>
              </a:ext>
            </a:extLst>
          </p:cNvPr>
          <p:cNvSpPr/>
          <p:nvPr/>
        </p:nvSpPr>
        <p:spPr>
          <a:xfrm>
            <a:off x="2721889" y="3255079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</a:t>
            </a:r>
            <a:endParaRPr lang="ko-KR" altLang="en-US" sz="1200"/>
          </a:p>
        </p:txBody>
      </p:sp>
      <p:sp>
        <p:nvSpPr>
          <p:cNvPr id="4" name="화살표: 원형 3">
            <a:extLst>
              <a:ext uri="{FF2B5EF4-FFF2-40B4-BE49-F238E27FC236}">
                <a16:creationId xmlns:a16="http://schemas.microsoft.com/office/drawing/2014/main" id="{F9DBE9AA-A529-4C3B-8DDB-81BD9624BCD1}"/>
              </a:ext>
            </a:extLst>
          </p:cNvPr>
          <p:cNvSpPr/>
          <p:nvPr/>
        </p:nvSpPr>
        <p:spPr>
          <a:xfrm>
            <a:off x="1150921" y="835727"/>
            <a:ext cx="2101574" cy="2101573"/>
          </a:xfrm>
          <a:prstGeom prst="circularArrow">
            <a:avLst>
              <a:gd name="adj1" fmla="val 0"/>
              <a:gd name="adj2" fmla="val 389934"/>
              <a:gd name="adj3" fmla="val 20473046"/>
              <a:gd name="adj4" fmla="val 60096"/>
              <a:gd name="adj5" fmla="val 306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74DC7FD5-E83E-4BED-A7D6-6AF9078AD83E}"/>
              </a:ext>
            </a:extLst>
          </p:cNvPr>
          <p:cNvCxnSpPr>
            <a:cxnSpLocks/>
            <a:stCxn id="45" idx="0"/>
            <a:endCxn id="147" idx="0"/>
          </p:cNvCxnSpPr>
          <p:nvPr/>
        </p:nvCxnSpPr>
        <p:spPr>
          <a:xfrm rot="16200000" flipH="1">
            <a:off x="2775995" y="467111"/>
            <a:ext cx="748630" cy="532952"/>
          </a:xfrm>
          <a:prstGeom prst="curvedConnector4">
            <a:avLst>
              <a:gd name="adj1" fmla="val -24360"/>
              <a:gd name="adj2" fmla="val 115511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구부러짐 60">
            <a:extLst>
              <a:ext uri="{FF2B5EF4-FFF2-40B4-BE49-F238E27FC236}">
                <a16:creationId xmlns:a16="http://schemas.microsoft.com/office/drawing/2014/main" id="{5C0126FF-0EB8-439E-A719-607132425F88}"/>
              </a:ext>
            </a:extLst>
          </p:cNvPr>
          <p:cNvCxnSpPr>
            <a:cxnSpLocks/>
            <a:stCxn id="49" idx="3"/>
            <a:endCxn id="147" idx="0"/>
          </p:cNvCxnSpPr>
          <p:nvPr/>
        </p:nvCxnSpPr>
        <p:spPr>
          <a:xfrm flipH="1">
            <a:off x="3416786" y="777637"/>
            <a:ext cx="57681" cy="330265"/>
          </a:xfrm>
          <a:prstGeom prst="curvedConnector3">
            <a:avLst>
              <a:gd name="adj1" fmla="val -316165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6C52D5E7-C3A8-40FF-8CE8-D64030A5A746}"/>
              </a:ext>
            </a:extLst>
          </p:cNvPr>
          <p:cNvCxnSpPr>
            <a:cxnSpLocks/>
            <a:stCxn id="52" idx="1"/>
            <a:endCxn id="148" idx="0"/>
          </p:cNvCxnSpPr>
          <p:nvPr/>
        </p:nvCxnSpPr>
        <p:spPr>
          <a:xfrm rot="10800000" flipH="1">
            <a:off x="632059" y="1121407"/>
            <a:ext cx="345868" cy="172546"/>
          </a:xfrm>
          <a:prstGeom prst="curvedConnector3">
            <a:avLst>
              <a:gd name="adj1" fmla="val -52727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구부러짐 67">
            <a:extLst>
              <a:ext uri="{FF2B5EF4-FFF2-40B4-BE49-F238E27FC236}">
                <a16:creationId xmlns:a16="http://schemas.microsoft.com/office/drawing/2014/main" id="{D435A7FD-E3CC-48A0-B32B-A22572266D3A}"/>
              </a:ext>
            </a:extLst>
          </p:cNvPr>
          <p:cNvCxnSpPr>
            <a:cxnSpLocks/>
            <a:stCxn id="53" idx="0"/>
            <a:endCxn id="140" idx="0"/>
          </p:cNvCxnSpPr>
          <p:nvPr/>
        </p:nvCxnSpPr>
        <p:spPr>
          <a:xfrm rot="16200000" flipH="1">
            <a:off x="1947253" y="-47842"/>
            <a:ext cx="151048" cy="925735"/>
          </a:xfrm>
          <a:prstGeom prst="curvedConnector3">
            <a:avLst>
              <a:gd name="adj1" fmla="val -120735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구부러짐 71">
            <a:extLst>
              <a:ext uri="{FF2B5EF4-FFF2-40B4-BE49-F238E27FC236}">
                <a16:creationId xmlns:a16="http://schemas.microsoft.com/office/drawing/2014/main" id="{74ABD46C-9190-4548-B4DB-1398A514B5DA}"/>
              </a:ext>
            </a:extLst>
          </p:cNvPr>
          <p:cNvCxnSpPr>
            <a:cxnSpLocks/>
            <a:stCxn id="47" idx="1"/>
            <a:endCxn id="145" idx="2"/>
          </p:cNvCxnSpPr>
          <p:nvPr/>
        </p:nvCxnSpPr>
        <p:spPr>
          <a:xfrm rot="10800000">
            <a:off x="782510" y="2171451"/>
            <a:ext cx="119463" cy="834776"/>
          </a:xfrm>
          <a:prstGeom prst="curvedConnector3">
            <a:avLst>
              <a:gd name="adj1" fmla="val 152655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구부러짐 78">
            <a:extLst>
              <a:ext uri="{FF2B5EF4-FFF2-40B4-BE49-F238E27FC236}">
                <a16:creationId xmlns:a16="http://schemas.microsoft.com/office/drawing/2014/main" id="{3F0383D4-EC40-4F92-869D-A13B5924B8A9}"/>
              </a:ext>
            </a:extLst>
          </p:cNvPr>
          <p:cNvCxnSpPr>
            <a:cxnSpLocks/>
            <a:stCxn id="51" idx="1"/>
            <a:endCxn id="145" idx="2"/>
          </p:cNvCxnSpPr>
          <p:nvPr/>
        </p:nvCxnSpPr>
        <p:spPr>
          <a:xfrm rot="10800000" flipH="1">
            <a:off x="632059" y="2171451"/>
            <a:ext cx="150450" cy="356795"/>
          </a:xfrm>
          <a:prstGeom prst="curvedConnector3">
            <a:avLst>
              <a:gd name="adj1" fmla="val -121214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9EAF577C-B440-4CF2-90E7-A169A1E95E38}"/>
              </a:ext>
            </a:extLst>
          </p:cNvPr>
          <p:cNvCxnSpPr>
            <a:cxnSpLocks/>
            <a:stCxn id="48" idx="0"/>
            <a:endCxn id="143" idx="0"/>
          </p:cNvCxnSpPr>
          <p:nvPr/>
        </p:nvCxnSpPr>
        <p:spPr>
          <a:xfrm rot="16200000" flipH="1">
            <a:off x="1169832" y="514101"/>
            <a:ext cx="22319" cy="368623"/>
          </a:xfrm>
          <a:prstGeom prst="curvedConnector3">
            <a:avLst>
              <a:gd name="adj1" fmla="val -869135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B533FFF0-93D0-4B80-8715-5478A3DDD504}"/>
              </a:ext>
            </a:extLst>
          </p:cNvPr>
          <p:cNvCxnSpPr>
            <a:cxnSpLocks/>
            <a:stCxn id="54" idx="2"/>
            <a:endCxn id="141" idx="2"/>
          </p:cNvCxnSpPr>
          <p:nvPr/>
        </p:nvCxnSpPr>
        <p:spPr>
          <a:xfrm rot="5400000" flipH="1">
            <a:off x="2281303" y="2900551"/>
            <a:ext cx="131585" cy="939004"/>
          </a:xfrm>
          <a:prstGeom prst="curvedConnector3">
            <a:avLst>
              <a:gd name="adj1" fmla="val -138592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구부러짐 88">
            <a:extLst>
              <a:ext uri="{FF2B5EF4-FFF2-40B4-BE49-F238E27FC236}">
                <a16:creationId xmlns:a16="http://schemas.microsoft.com/office/drawing/2014/main" id="{1531C511-BE74-4D37-9D74-0FE648098F6F}"/>
              </a:ext>
            </a:extLst>
          </p:cNvPr>
          <p:cNvCxnSpPr>
            <a:cxnSpLocks/>
            <a:stCxn id="46" idx="2"/>
            <a:endCxn id="144" idx="2"/>
          </p:cNvCxnSpPr>
          <p:nvPr/>
        </p:nvCxnSpPr>
        <p:spPr>
          <a:xfrm rot="5400000" flipH="1">
            <a:off x="3211193" y="2925075"/>
            <a:ext cx="5251" cy="320874"/>
          </a:xfrm>
          <a:prstGeom prst="curvedConnector3">
            <a:avLst>
              <a:gd name="adj1" fmla="val -4019356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C9F35861-4484-4DF0-BF3A-53D156A2A9E8}"/>
              </a:ext>
            </a:extLst>
          </p:cNvPr>
          <p:cNvCxnSpPr>
            <a:cxnSpLocks/>
            <a:stCxn id="50" idx="3"/>
            <a:endCxn id="142" idx="2"/>
          </p:cNvCxnSpPr>
          <p:nvPr/>
        </p:nvCxnSpPr>
        <p:spPr>
          <a:xfrm flipH="1">
            <a:off x="3412479" y="2528245"/>
            <a:ext cx="330966" cy="142881"/>
          </a:xfrm>
          <a:prstGeom prst="curvedConnector3">
            <a:avLst>
              <a:gd name="adj1" fmla="val -55101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E3E1CDBF-8BF2-4C2A-B7E3-7963DDE21E96}"/>
              </a:ext>
            </a:extLst>
          </p:cNvPr>
          <p:cNvSpPr/>
          <p:nvPr/>
        </p:nvSpPr>
        <p:spPr>
          <a:xfrm>
            <a:off x="5126074" y="624358"/>
            <a:ext cx="2559268" cy="25592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FD9A2AA0-102A-4CAC-B028-58B9CBDBC1BD}"/>
              </a:ext>
            </a:extLst>
          </p:cNvPr>
          <p:cNvSpPr/>
          <p:nvPr/>
        </p:nvSpPr>
        <p:spPr>
          <a:xfrm>
            <a:off x="6262097" y="480745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CE93E20C-1C49-4021-BFEE-4B62800E83EC}"/>
              </a:ext>
            </a:extLst>
          </p:cNvPr>
          <p:cNvSpPr/>
          <p:nvPr/>
        </p:nvSpPr>
        <p:spPr>
          <a:xfrm>
            <a:off x="6262097" y="3040013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8C9AEF38-9834-4400-A5EC-5BC49F1061F1}"/>
              </a:ext>
            </a:extLst>
          </p:cNvPr>
          <p:cNvSpPr/>
          <p:nvPr/>
        </p:nvSpPr>
        <p:spPr>
          <a:xfrm>
            <a:off x="7541730" y="1760379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4DAE8810-A31C-4843-B96B-0F3ED7B8E611}"/>
              </a:ext>
            </a:extLst>
          </p:cNvPr>
          <p:cNvSpPr/>
          <p:nvPr/>
        </p:nvSpPr>
        <p:spPr>
          <a:xfrm>
            <a:off x="4982463" y="1760379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147E3866-A18B-476C-9F8C-A9DACB05440B}"/>
              </a:ext>
            </a:extLst>
          </p:cNvPr>
          <p:cNvSpPr/>
          <p:nvPr/>
        </p:nvSpPr>
        <p:spPr>
          <a:xfrm>
            <a:off x="6786799" y="574222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AC4B06D5-9208-463E-A9F3-4D03069A80D6}"/>
              </a:ext>
            </a:extLst>
          </p:cNvPr>
          <p:cNvSpPr/>
          <p:nvPr/>
        </p:nvSpPr>
        <p:spPr>
          <a:xfrm>
            <a:off x="7194084" y="854137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57E0FA76-EC1A-4108-91D3-7AEF3055F973}"/>
              </a:ext>
            </a:extLst>
          </p:cNvPr>
          <p:cNvSpPr/>
          <p:nvPr/>
        </p:nvSpPr>
        <p:spPr>
          <a:xfrm>
            <a:off x="7434800" y="1298418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25221B6C-CAB2-4FC0-A27C-8CB6276AC901}"/>
              </a:ext>
            </a:extLst>
          </p:cNvPr>
          <p:cNvSpPr/>
          <p:nvPr/>
        </p:nvSpPr>
        <p:spPr>
          <a:xfrm>
            <a:off x="5319250" y="854137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8CEBC23C-8547-4802-80CB-0307F81C64FF}"/>
              </a:ext>
            </a:extLst>
          </p:cNvPr>
          <p:cNvSpPr/>
          <p:nvPr/>
        </p:nvSpPr>
        <p:spPr>
          <a:xfrm>
            <a:off x="5741413" y="574222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765FF01B-2A6A-4C04-ABF6-50AE70B7C9C8}"/>
              </a:ext>
            </a:extLst>
          </p:cNvPr>
          <p:cNvSpPr/>
          <p:nvPr/>
        </p:nvSpPr>
        <p:spPr>
          <a:xfrm>
            <a:off x="5741413" y="2903136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DD8C83B1-DC12-4D3C-972E-F71E8FC6CC14}"/>
              </a:ext>
            </a:extLst>
          </p:cNvPr>
          <p:cNvSpPr/>
          <p:nvPr/>
        </p:nvSpPr>
        <p:spPr>
          <a:xfrm>
            <a:off x="6782781" y="2903136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A0A335C8-854B-42B9-A02B-E909035C14C6}"/>
              </a:ext>
            </a:extLst>
          </p:cNvPr>
          <p:cNvSpPr/>
          <p:nvPr/>
        </p:nvSpPr>
        <p:spPr>
          <a:xfrm>
            <a:off x="5084079" y="1298418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D4208D22-4C21-4514-A334-7444493228EF}"/>
              </a:ext>
            </a:extLst>
          </p:cNvPr>
          <p:cNvSpPr/>
          <p:nvPr/>
        </p:nvSpPr>
        <p:spPr>
          <a:xfrm>
            <a:off x="5319250" y="2645343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F7581E2B-AF0E-4D0B-A493-47248F2738AD}"/>
              </a:ext>
            </a:extLst>
          </p:cNvPr>
          <p:cNvSpPr/>
          <p:nvPr/>
        </p:nvSpPr>
        <p:spPr>
          <a:xfrm>
            <a:off x="5084079" y="2220786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25FE2E33-5D21-4E23-80A8-EE21E50E95C3}"/>
              </a:ext>
            </a:extLst>
          </p:cNvPr>
          <p:cNvSpPr/>
          <p:nvPr/>
        </p:nvSpPr>
        <p:spPr>
          <a:xfrm>
            <a:off x="7434800" y="2241021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0F5E7C1B-FF72-44B3-B104-984AEF5A5F3A}"/>
              </a:ext>
            </a:extLst>
          </p:cNvPr>
          <p:cNvSpPr/>
          <p:nvPr/>
        </p:nvSpPr>
        <p:spPr>
          <a:xfrm>
            <a:off x="7194084" y="2638223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8856FB5C-2A5A-42F7-8C49-03EA3C43D2D2}"/>
              </a:ext>
            </a:extLst>
          </p:cNvPr>
          <p:cNvSpPr/>
          <p:nvPr/>
        </p:nvSpPr>
        <p:spPr>
          <a:xfrm>
            <a:off x="6264153" y="540038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0</a:t>
            </a:r>
          </a:p>
        </p:txBody>
      </p: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A8CACE31-7C20-46FE-AB3A-FF3C673D9EAE}"/>
              </a:ext>
            </a:extLst>
          </p:cNvPr>
          <p:cNvSpPr/>
          <p:nvPr/>
        </p:nvSpPr>
        <p:spPr>
          <a:xfrm>
            <a:off x="6778853" y="630363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818BCF25-3952-48F4-93BB-94A37B41EE99}"/>
              </a:ext>
            </a:extLst>
          </p:cNvPr>
          <p:cNvSpPr/>
          <p:nvPr/>
        </p:nvSpPr>
        <p:spPr>
          <a:xfrm>
            <a:off x="7194194" y="907655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83601C96-F9A0-413C-ABD8-70574E552695}"/>
              </a:ext>
            </a:extLst>
          </p:cNvPr>
          <p:cNvSpPr/>
          <p:nvPr/>
        </p:nvSpPr>
        <p:spPr>
          <a:xfrm>
            <a:off x="7440224" y="1359744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3</a:t>
            </a:r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FBFB7A76-1788-4A47-9F1B-DC7282F435CB}"/>
              </a:ext>
            </a:extLst>
          </p:cNvPr>
          <p:cNvSpPr/>
          <p:nvPr/>
        </p:nvSpPr>
        <p:spPr>
          <a:xfrm>
            <a:off x="7541730" y="1816456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4</a:t>
            </a:r>
          </a:p>
        </p:txBody>
      </p: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43C78EAC-0B38-47D4-B452-E329CE7BB60A}"/>
              </a:ext>
            </a:extLst>
          </p:cNvPr>
          <p:cNvSpPr/>
          <p:nvPr/>
        </p:nvSpPr>
        <p:spPr>
          <a:xfrm>
            <a:off x="7435900" y="2294373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5</a:t>
            </a: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901CE678-2383-4A04-B829-3A9FB4666CEC}"/>
              </a:ext>
            </a:extLst>
          </p:cNvPr>
          <p:cNvSpPr/>
          <p:nvPr/>
        </p:nvSpPr>
        <p:spPr>
          <a:xfrm>
            <a:off x="7191473" y="2686118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6</a:t>
            </a:r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AE9C0310-3042-4174-8015-188AE737CC5F}"/>
              </a:ext>
            </a:extLst>
          </p:cNvPr>
          <p:cNvSpPr/>
          <p:nvPr/>
        </p:nvSpPr>
        <p:spPr>
          <a:xfrm>
            <a:off x="6778853" y="2956424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7</a:t>
            </a:r>
          </a:p>
        </p:txBody>
      </p: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EF9F8306-C8FD-46C8-B3AE-45ED7BC5D81D}"/>
              </a:ext>
            </a:extLst>
          </p:cNvPr>
          <p:cNvSpPr/>
          <p:nvPr/>
        </p:nvSpPr>
        <p:spPr>
          <a:xfrm>
            <a:off x="6262152" y="3090149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8</a:t>
            </a:r>
          </a:p>
        </p:txBody>
      </p: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CF7F7450-5840-43EA-8DAC-28B515A0DEDB}"/>
              </a:ext>
            </a:extLst>
          </p:cNvPr>
          <p:cNvSpPr/>
          <p:nvPr/>
        </p:nvSpPr>
        <p:spPr>
          <a:xfrm>
            <a:off x="5747116" y="2951875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9</a:t>
            </a:r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68EC858F-84D0-450C-BD92-10B53E6A4761}"/>
              </a:ext>
            </a:extLst>
          </p:cNvPr>
          <p:cNvSpPr/>
          <p:nvPr/>
        </p:nvSpPr>
        <p:spPr>
          <a:xfrm>
            <a:off x="5269687" y="2692937"/>
            <a:ext cx="372754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10</a:t>
            </a:r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A3417D68-6F74-4903-A35A-AA678049FBA0}"/>
              </a:ext>
            </a:extLst>
          </p:cNvPr>
          <p:cNvSpPr/>
          <p:nvPr/>
        </p:nvSpPr>
        <p:spPr>
          <a:xfrm>
            <a:off x="5041315" y="2274138"/>
            <a:ext cx="372754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11</a:t>
            </a: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0DA79280-68AB-4071-9A11-F155D4410767}"/>
              </a:ext>
            </a:extLst>
          </p:cNvPr>
          <p:cNvSpPr/>
          <p:nvPr/>
        </p:nvSpPr>
        <p:spPr>
          <a:xfrm>
            <a:off x="4939698" y="1811041"/>
            <a:ext cx="372754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12</a:t>
            </a: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5DF4C08D-B366-4A26-9161-B90ADCD03EA2}"/>
              </a:ext>
            </a:extLst>
          </p:cNvPr>
          <p:cNvSpPr/>
          <p:nvPr/>
        </p:nvSpPr>
        <p:spPr>
          <a:xfrm>
            <a:off x="5041315" y="1353909"/>
            <a:ext cx="372754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13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D2A81DE6-094A-43A8-86C2-EEFDC6E0EEBB}"/>
              </a:ext>
            </a:extLst>
          </p:cNvPr>
          <p:cNvSpPr/>
          <p:nvPr/>
        </p:nvSpPr>
        <p:spPr>
          <a:xfrm>
            <a:off x="5269687" y="913130"/>
            <a:ext cx="372754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14</a:t>
            </a:r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E30EF3AD-8824-4C00-BBB4-1A986603AEA1}"/>
              </a:ext>
            </a:extLst>
          </p:cNvPr>
          <p:cNvSpPr/>
          <p:nvPr/>
        </p:nvSpPr>
        <p:spPr>
          <a:xfrm>
            <a:off x="5698994" y="624358"/>
            <a:ext cx="372754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15</a:t>
            </a: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CE124066-9437-4BD0-82A2-11509CA94594}"/>
              </a:ext>
            </a:extLst>
          </p:cNvPr>
          <p:cNvSpPr/>
          <p:nvPr/>
        </p:nvSpPr>
        <p:spPr>
          <a:xfrm rot="681546">
            <a:off x="6624029" y="487217"/>
            <a:ext cx="82063" cy="3403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FB5959A7-603A-41B0-93FF-9FB17B76054E}"/>
              </a:ext>
            </a:extLst>
          </p:cNvPr>
          <p:cNvSpPr/>
          <p:nvPr/>
        </p:nvSpPr>
        <p:spPr>
          <a:xfrm rot="900000">
            <a:off x="6093535" y="2969721"/>
            <a:ext cx="82063" cy="3403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95D7B07B-9987-475A-BC7C-01F0846FAD55}"/>
              </a:ext>
            </a:extLst>
          </p:cNvPr>
          <p:cNvSpPr/>
          <p:nvPr/>
        </p:nvSpPr>
        <p:spPr>
          <a:xfrm rot="17866126">
            <a:off x="7433807" y="2421674"/>
            <a:ext cx="82063" cy="3403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288AFD2-6622-4E3E-BAC0-39946200629A}"/>
              </a:ext>
            </a:extLst>
          </p:cNvPr>
          <p:cNvSpPr/>
          <p:nvPr/>
        </p:nvSpPr>
        <p:spPr>
          <a:xfrm rot="19391200">
            <a:off x="5639170" y="675639"/>
            <a:ext cx="82063" cy="3403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ECFA8C40-6A4F-4682-B9E0-53D6899D1A43}"/>
              </a:ext>
            </a:extLst>
          </p:cNvPr>
          <p:cNvSpPr/>
          <p:nvPr/>
        </p:nvSpPr>
        <p:spPr>
          <a:xfrm rot="19391200">
            <a:off x="7123314" y="2776482"/>
            <a:ext cx="82063" cy="3403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24B93A9E-1EDE-4791-BC35-E1CE96A39884}"/>
              </a:ext>
            </a:extLst>
          </p:cNvPr>
          <p:cNvSpPr/>
          <p:nvPr/>
        </p:nvSpPr>
        <p:spPr>
          <a:xfrm rot="4689332">
            <a:off x="5120955" y="1966352"/>
            <a:ext cx="82063" cy="3403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BEF5373D-B758-44AF-8CF7-E373742A699E}"/>
              </a:ext>
            </a:extLst>
          </p:cNvPr>
          <p:cNvSpPr/>
          <p:nvPr/>
        </p:nvSpPr>
        <p:spPr>
          <a:xfrm rot="2055419">
            <a:off x="5616283" y="2782995"/>
            <a:ext cx="82063" cy="34033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2E4724E2-1349-4BA0-94F7-701576456677}"/>
              </a:ext>
            </a:extLst>
          </p:cNvPr>
          <p:cNvSpPr/>
          <p:nvPr/>
        </p:nvSpPr>
        <p:spPr>
          <a:xfrm rot="3347541">
            <a:off x="7447955" y="1033399"/>
            <a:ext cx="82063" cy="34033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65518CA0-DBE7-4E97-92AE-DBDC291D50F8}"/>
              </a:ext>
            </a:extLst>
          </p:cNvPr>
          <p:cNvSpPr/>
          <p:nvPr/>
        </p:nvSpPr>
        <p:spPr>
          <a:xfrm rot="18050873">
            <a:off x="5295922" y="1038493"/>
            <a:ext cx="82063" cy="34033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AF867951-B749-46B7-B1F0-E217B9424C4B}"/>
              </a:ext>
            </a:extLst>
          </p:cNvPr>
          <p:cNvSpPr/>
          <p:nvPr/>
        </p:nvSpPr>
        <p:spPr>
          <a:xfrm>
            <a:off x="7002058" y="359272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</a:t>
            </a:r>
            <a:endParaRPr lang="ko-KR" altLang="en-US" sz="1200"/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E5354B63-D97D-4567-8304-9BFC5477B79A}"/>
              </a:ext>
            </a:extLst>
          </p:cNvPr>
          <p:cNvSpPr/>
          <p:nvPr/>
        </p:nvSpPr>
        <p:spPr>
          <a:xfrm>
            <a:off x="7492478" y="2907371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</a:t>
            </a:r>
            <a:endParaRPr lang="ko-KR" altLang="en-US" sz="1200"/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196A5631-16A4-46A1-962A-865B1648E74C}"/>
              </a:ext>
            </a:extLst>
          </p:cNvPr>
          <p:cNvSpPr/>
          <p:nvPr/>
        </p:nvSpPr>
        <p:spPr>
          <a:xfrm>
            <a:off x="5114903" y="2915843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</a:t>
            </a:r>
            <a:endParaRPr lang="ko-KR" altLang="en-US" sz="1200"/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D338EA5F-D6EE-4F8A-9D11-2C53D71CEA25}"/>
              </a:ext>
            </a:extLst>
          </p:cNvPr>
          <p:cNvSpPr/>
          <p:nvPr/>
        </p:nvSpPr>
        <p:spPr>
          <a:xfrm>
            <a:off x="5114903" y="687254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</a:t>
            </a:r>
            <a:endParaRPr lang="ko-KR" altLang="en-US" sz="1200"/>
          </a:p>
        </p:txBody>
      </p: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6D5473D3-F46E-470F-A968-7B499EC1222F}"/>
              </a:ext>
            </a:extLst>
          </p:cNvPr>
          <p:cNvSpPr/>
          <p:nvPr/>
        </p:nvSpPr>
        <p:spPr>
          <a:xfrm>
            <a:off x="7497983" y="687254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</a:t>
            </a:r>
            <a:endParaRPr lang="ko-KR" altLang="en-US" sz="1200"/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9945A0CC-EA4F-47AF-A093-2366F1CDF232}"/>
              </a:ext>
            </a:extLst>
          </p:cNvPr>
          <p:cNvSpPr/>
          <p:nvPr/>
        </p:nvSpPr>
        <p:spPr>
          <a:xfrm>
            <a:off x="7766960" y="2437862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</a:t>
            </a:r>
            <a:endParaRPr lang="ko-KR" altLang="en-US" sz="1200"/>
          </a:p>
        </p:txBody>
      </p: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E27E1B78-53C0-4B00-9D1D-3709B4DF047D}"/>
              </a:ext>
            </a:extLst>
          </p:cNvPr>
          <p:cNvSpPr/>
          <p:nvPr/>
        </p:nvSpPr>
        <p:spPr>
          <a:xfrm>
            <a:off x="4844990" y="2437862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3815DAB2-CBC3-4096-80AE-34D3F5F55469}"/>
              </a:ext>
            </a:extLst>
          </p:cNvPr>
          <p:cNvSpPr/>
          <p:nvPr/>
        </p:nvSpPr>
        <p:spPr>
          <a:xfrm>
            <a:off x="4844990" y="1203568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88" name="사각형: 둥근 모서리 187">
            <a:extLst>
              <a:ext uri="{FF2B5EF4-FFF2-40B4-BE49-F238E27FC236}">
                <a16:creationId xmlns:a16="http://schemas.microsoft.com/office/drawing/2014/main" id="{9E7513CA-506C-4E55-A04D-AE424749ACF7}"/>
              </a:ext>
            </a:extLst>
          </p:cNvPr>
          <p:cNvSpPr/>
          <p:nvPr/>
        </p:nvSpPr>
        <p:spPr>
          <a:xfrm>
            <a:off x="5678132" y="339502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</a:t>
            </a:r>
            <a:endParaRPr lang="ko-KR" altLang="en-US" sz="1200"/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DB64FD41-A280-4516-94E3-64A58871F18B}"/>
              </a:ext>
            </a:extLst>
          </p:cNvPr>
          <p:cNvSpPr/>
          <p:nvPr/>
        </p:nvSpPr>
        <p:spPr>
          <a:xfrm>
            <a:off x="6934820" y="3255079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</a:t>
            </a:r>
            <a:endParaRPr lang="ko-KR" altLang="en-US" sz="1200"/>
          </a:p>
        </p:txBody>
      </p:sp>
      <p:sp>
        <p:nvSpPr>
          <p:cNvPr id="190" name="화살표: 원형 189">
            <a:extLst>
              <a:ext uri="{FF2B5EF4-FFF2-40B4-BE49-F238E27FC236}">
                <a16:creationId xmlns:a16="http://schemas.microsoft.com/office/drawing/2014/main" id="{9D73A0F7-99DC-40AF-9E77-4F4230B8C932}"/>
              </a:ext>
            </a:extLst>
          </p:cNvPr>
          <p:cNvSpPr/>
          <p:nvPr/>
        </p:nvSpPr>
        <p:spPr>
          <a:xfrm>
            <a:off x="5363852" y="835727"/>
            <a:ext cx="2101574" cy="2101573"/>
          </a:xfrm>
          <a:prstGeom prst="circularArrow">
            <a:avLst>
              <a:gd name="adj1" fmla="val 0"/>
              <a:gd name="adj2" fmla="val 389934"/>
              <a:gd name="adj3" fmla="val 20473046"/>
              <a:gd name="adj4" fmla="val 60096"/>
              <a:gd name="adj5" fmla="val 306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191" name="연결선: 구부러짐 190">
            <a:extLst>
              <a:ext uri="{FF2B5EF4-FFF2-40B4-BE49-F238E27FC236}">
                <a16:creationId xmlns:a16="http://schemas.microsoft.com/office/drawing/2014/main" id="{71BED7E1-5535-4498-BE0C-CE0A8038CEF9}"/>
              </a:ext>
            </a:extLst>
          </p:cNvPr>
          <p:cNvCxnSpPr>
            <a:cxnSpLocks/>
            <a:stCxn id="180" idx="0"/>
            <a:endCxn id="203" idx="2"/>
          </p:cNvCxnSpPr>
          <p:nvPr/>
        </p:nvCxnSpPr>
        <p:spPr>
          <a:xfrm rot="16200000" flipH="1">
            <a:off x="6989460" y="466577"/>
            <a:ext cx="350094" cy="135485"/>
          </a:xfrm>
          <a:prstGeom prst="curvedConnector3">
            <a:avLst>
              <a:gd name="adj1" fmla="val -52091"/>
            </a:avLst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연결선: 구부러짐 191">
            <a:extLst>
              <a:ext uri="{FF2B5EF4-FFF2-40B4-BE49-F238E27FC236}">
                <a16:creationId xmlns:a16="http://schemas.microsoft.com/office/drawing/2014/main" id="{1FAE33A5-D9A8-4B93-8984-B34A66450E28}"/>
              </a:ext>
            </a:extLst>
          </p:cNvPr>
          <p:cNvCxnSpPr>
            <a:cxnSpLocks/>
            <a:stCxn id="184" idx="3"/>
            <a:endCxn id="178" idx="0"/>
          </p:cNvCxnSpPr>
          <p:nvPr/>
        </p:nvCxnSpPr>
        <p:spPr>
          <a:xfrm flipH="1">
            <a:off x="7629717" y="777637"/>
            <a:ext cx="57681" cy="330265"/>
          </a:xfrm>
          <a:prstGeom prst="curvedConnector3">
            <a:avLst>
              <a:gd name="adj1" fmla="val -316165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연결선: 구부러짐 192">
            <a:extLst>
              <a:ext uri="{FF2B5EF4-FFF2-40B4-BE49-F238E27FC236}">
                <a16:creationId xmlns:a16="http://schemas.microsoft.com/office/drawing/2014/main" id="{C92EFC66-FFF0-4632-B339-21AF99BEDA85}"/>
              </a:ext>
            </a:extLst>
          </p:cNvPr>
          <p:cNvCxnSpPr>
            <a:cxnSpLocks/>
            <a:stCxn id="187" idx="1"/>
            <a:endCxn id="179" idx="0"/>
          </p:cNvCxnSpPr>
          <p:nvPr/>
        </p:nvCxnSpPr>
        <p:spPr>
          <a:xfrm rot="10800000" flipH="1">
            <a:off x="4844990" y="1121407"/>
            <a:ext cx="345868" cy="172546"/>
          </a:xfrm>
          <a:prstGeom prst="curvedConnector3">
            <a:avLst>
              <a:gd name="adj1" fmla="val -52727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연결선: 구부러짐 193">
            <a:extLst>
              <a:ext uri="{FF2B5EF4-FFF2-40B4-BE49-F238E27FC236}">
                <a16:creationId xmlns:a16="http://schemas.microsoft.com/office/drawing/2014/main" id="{C07FFAEA-C962-48B7-AECF-5C49F1C92290}"/>
              </a:ext>
            </a:extLst>
          </p:cNvPr>
          <p:cNvCxnSpPr>
            <a:cxnSpLocks/>
            <a:stCxn id="188" idx="0"/>
            <a:endCxn id="171" idx="0"/>
          </p:cNvCxnSpPr>
          <p:nvPr/>
        </p:nvCxnSpPr>
        <p:spPr>
          <a:xfrm rot="16200000" flipH="1">
            <a:off x="6160184" y="-47842"/>
            <a:ext cx="151048" cy="925735"/>
          </a:xfrm>
          <a:prstGeom prst="curvedConnector3">
            <a:avLst>
              <a:gd name="adj1" fmla="val -120735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연결선: 구부러짐 194">
            <a:extLst>
              <a:ext uri="{FF2B5EF4-FFF2-40B4-BE49-F238E27FC236}">
                <a16:creationId xmlns:a16="http://schemas.microsoft.com/office/drawing/2014/main" id="{27784CFD-38D3-4E3F-ADCF-F994DFF3DE6F}"/>
              </a:ext>
            </a:extLst>
          </p:cNvPr>
          <p:cNvCxnSpPr>
            <a:cxnSpLocks/>
            <a:stCxn id="182" idx="1"/>
            <a:endCxn id="201" idx="2"/>
          </p:cNvCxnSpPr>
          <p:nvPr/>
        </p:nvCxnSpPr>
        <p:spPr>
          <a:xfrm rot="10800000" flipH="1">
            <a:off x="5114903" y="2671826"/>
            <a:ext cx="48318" cy="334400"/>
          </a:xfrm>
          <a:prstGeom prst="curvedConnector3">
            <a:avLst>
              <a:gd name="adj1" fmla="val -377427"/>
            </a:avLst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연결선: 구부러짐 195">
            <a:extLst>
              <a:ext uri="{FF2B5EF4-FFF2-40B4-BE49-F238E27FC236}">
                <a16:creationId xmlns:a16="http://schemas.microsoft.com/office/drawing/2014/main" id="{6E349710-5C8B-46A4-83A7-1010311B5AE1}"/>
              </a:ext>
            </a:extLst>
          </p:cNvPr>
          <p:cNvCxnSpPr>
            <a:cxnSpLocks/>
            <a:stCxn id="186" idx="1"/>
            <a:endCxn id="176" idx="2"/>
          </p:cNvCxnSpPr>
          <p:nvPr/>
        </p:nvCxnSpPr>
        <p:spPr>
          <a:xfrm rot="10800000" flipH="1">
            <a:off x="4844990" y="2171451"/>
            <a:ext cx="150450" cy="356795"/>
          </a:xfrm>
          <a:prstGeom prst="curvedConnector3">
            <a:avLst>
              <a:gd name="adj1" fmla="val -121214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연결선: 구부러짐 196">
            <a:extLst>
              <a:ext uri="{FF2B5EF4-FFF2-40B4-BE49-F238E27FC236}">
                <a16:creationId xmlns:a16="http://schemas.microsoft.com/office/drawing/2014/main" id="{454AA80D-D3EB-40BC-85FC-57205AF42F22}"/>
              </a:ext>
            </a:extLst>
          </p:cNvPr>
          <p:cNvCxnSpPr>
            <a:cxnSpLocks/>
            <a:stCxn id="183" idx="0"/>
            <a:endCxn id="174" idx="0"/>
          </p:cNvCxnSpPr>
          <p:nvPr/>
        </p:nvCxnSpPr>
        <p:spPr>
          <a:xfrm rot="16200000" flipH="1">
            <a:off x="5382763" y="514101"/>
            <a:ext cx="22319" cy="368623"/>
          </a:xfrm>
          <a:prstGeom prst="curvedConnector3">
            <a:avLst>
              <a:gd name="adj1" fmla="val -869135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연결선: 구부러짐 197">
            <a:extLst>
              <a:ext uri="{FF2B5EF4-FFF2-40B4-BE49-F238E27FC236}">
                <a16:creationId xmlns:a16="http://schemas.microsoft.com/office/drawing/2014/main" id="{E6C6960E-0415-4D6E-91AB-E6F3D95E9E0A}"/>
              </a:ext>
            </a:extLst>
          </p:cNvPr>
          <p:cNvCxnSpPr>
            <a:cxnSpLocks/>
            <a:stCxn id="189" idx="2"/>
            <a:endCxn id="172" idx="2"/>
          </p:cNvCxnSpPr>
          <p:nvPr/>
        </p:nvCxnSpPr>
        <p:spPr>
          <a:xfrm rot="5400000" flipH="1">
            <a:off x="6494234" y="2900551"/>
            <a:ext cx="131584" cy="939004"/>
          </a:xfrm>
          <a:prstGeom prst="curvedConnector3">
            <a:avLst>
              <a:gd name="adj1" fmla="val -173729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구부러짐 198">
            <a:extLst>
              <a:ext uri="{FF2B5EF4-FFF2-40B4-BE49-F238E27FC236}">
                <a16:creationId xmlns:a16="http://schemas.microsoft.com/office/drawing/2014/main" id="{879F5465-F5A6-429E-9E11-C4FE0E90311A}"/>
              </a:ext>
            </a:extLst>
          </p:cNvPr>
          <p:cNvCxnSpPr>
            <a:cxnSpLocks/>
            <a:stCxn id="181" idx="2"/>
            <a:endCxn id="175" idx="2"/>
          </p:cNvCxnSpPr>
          <p:nvPr/>
        </p:nvCxnSpPr>
        <p:spPr>
          <a:xfrm rot="5400000" flipH="1">
            <a:off x="7424124" y="2925075"/>
            <a:ext cx="5251" cy="320874"/>
          </a:xfrm>
          <a:prstGeom prst="curvedConnector3">
            <a:avLst>
              <a:gd name="adj1" fmla="val -4019356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연결선: 구부러짐 199">
            <a:extLst>
              <a:ext uri="{FF2B5EF4-FFF2-40B4-BE49-F238E27FC236}">
                <a16:creationId xmlns:a16="http://schemas.microsoft.com/office/drawing/2014/main" id="{2EE8FEB8-0D53-4260-B4C8-959277B36794}"/>
              </a:ext>
            </a:extLst>
          </p:cNvPr>
          <p:cNvCxnSpPr>
            <a:cxnSpLocks/>
            <a:stCxn id="185" idx="3"/>
            <a:endCxn id="173" idx="2"/>
          </p:cNvCxnSpPr>
          <p:nvPr/>
        </p:nvCxnSpPr>
        <p:spPr>
          <a:xfrm flipH="1">
            <a:off x="7625410" y="2528245"/>
            <a:ext cx="330966" cy="142881"/>
          </a:xfrm>
          <a:prstGeom prst="curvedConnector3">
            <a:avLst>
              <a:gd name="adj1" fmla="val -55101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EE433B66-0AEE-41C0-9919-F001DF619B15}"/>
              </a:ext>
            </a:extLst>
          </p:cNvPr>
          <p:cNvSpPr/>
          <p:nvPr/>
        </p:nvSpPr>
        <p:spPr>
          <a:xfrm rot="3717856">
            <a:off x="5272390" y="2421673"/>
            <a:ext cx="82063" cy="3403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A46783F3-1CFB-42D2-9C72-800D368498E0}"/>
              </a:ext>
            </a:extLst>
          </p:cNvPr>
          <p:cNvSpPr/>
          <p:nvPr/>
        </p:nvSpPr>
        <p:spPr>
          <a:xfrm rot="12833258">
            <a:off x="7096339" y="680460"/>
            <a:ext cx="82063" cy="3403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4" name="화살표: 아래쪽 203">
            <a:extLst>
              <a:ext uri="{FF2B5EF4-FFF2-40B4-BE49-F238E27FC236}">
                <a16:creationId xmlns:a16="http://schemas.microsoft.com/office/drawing/2014/main" id="{18775C4D-0EF0-4A83-BCA8-4DA7C6D4F114}"/>
              </a:ext>
            </a:extLst>
          </p:cNvPr>
          <p:cNvSpPr/>
          <p:nvPr/>
        </p:nvSpPr>
        <p:spPr>
          <a:xfrm rot="16200000">
            <a:off x="4120072" y="1086229"/>
            <a:ext cx="186593" cy="78982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BB37CC1D-916D-4BFD-80E7-D42776824F04}"/>
              </a:ext>
            </a:extLst>
          </p:cNvPr>
          <p:cNvSpPr/>
          <p:nvPr/>
        </p:nvSpPr>
        <p:spPr>
          <a:xfrm>
            <a:off x="3664527" y="1131590"/>
            <a:ext cx="1051488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Add</a:t>
            </a:r>
          </a:p>
          <a:p>
            <a:pPr algn="ctr"/>
            <a:r>
              <a:rPr lang="en-US" altLang="ko-KR" sz="1100"/>
              <a:t>Bucket</a:t>
            </a:r>
          </a:p>
        </p:txBody>
      </p:sp>
      <p:sp>
        <p:nvSpPr>
          <p:cNvPr id="206" name="사각형: 둥근 모서리 205">
            <a:extLst>
              <a:ext uri="{FF2B5EF4-FFF2-40B4-BE49-F238E27FC236}">
                <a16:creationId xmlns:a16="http://schemas.microsoft.com/office/drawing/2014/main" id="{78DEE20B-EC88-4135-BA12-2A624DCBEFCF}"/>
              </a:ext>
            </a:extLst>
          </p:cNvPr>
          <p:cNvSpPr/>
          <p:nvPr/>
        </p:nvSpPr>
        <p:spPr>
          <a:xfrm>
            <a:off x="674207" y="3927896"/>
            <a:ext cx="789825" cy="876102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0</a:t>
            </a:r>
            <a:endParaRPr lang="ko-KR" altLang="en-US" sz="1100"/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2E4B1BDF-82D1-4A91-AF0A-AF83AC5D4CE1}"/>
              </a:ext>
            </a:extLst>
          </p:cNvPr>
          <p:cNvSpPr/>
          <p:nvPr/>
        </p:nvSpPr>
        <p:spPr>
          <a:xfrm>
            <a:off x="751102" y="4011910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208" name="사각형: 둥근 모서리 207">
            <a:extLst>
              <a:ext uri="{FF2B5EF4-FFF2-40B4-BE49-F238E27FC236}">
                <a16:creationId xmlns:a16="http://schemas.microsoft.com/office/drawing/2014/main" id="{34DACE58-C182-4F25-B522-65C8273BA32B}"/>
              </a:ext>
            </a:extLst>
          </p:cNvPr>
          <p:cNvSpPr/>
          <p:nvPr/>
        </p:nvSpPr>
        <p:spPr>
          <a:xfrm>
            <a:off x="751102" y="4299942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</a:t>
            </a:r>
            <a:endParaRPr lang="ko-KR" altLang="en-US" sz="1400"/>
          </a:p>
        </p:txBody>
      </p: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1160B24D-D9FA-43AC-9437-F965C6420579}"/>
              </a:ext>
            </a:extLst>
          </p:cNvPr>
          <p:cNvSpPr/>
          <p:nvPr/>
        </p:nvSpPr>
        <p:spPr>
          <a:xfrm>
            <a:off x="1104215" y="4016560"/>
            <a:ext cx="275628" cy="222870"/>
          </a:xfrm>
          <a:prstGeom prst="roundRect">
            <a:avLst>
              <a:gd name="adj" fmla="val 18493"/>
            </a:avLst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</a:t>
            </a:r>
            <a:endParaRPr lang="ko-KR" altLang="en-US" sz="1400"/>
          </a:p>
        </p:txBody>
      </p:sp>
      <p:sp>
        <p:nvSpPr>
          <p:cNvPr id="217" name="사각형: 둥근 모서리 216">
            <a:extLst>
              <a:ext uri="{FF2B5EF4-FFF2-40B4-BE49-F238E27FC236}">
                <a16:creationId xmlns:a16="http://schemas.microsoft.com/office/drawing/2014/main" id="{EFF9E2CB-9AD5-4535-A91A-6C516780F915}"/>
              </a:ext>
            </a:extLst>
          </p:cNvPr>
          <p:cNvSpPr/>
          <p:nvPr/>
        </p:nvSpPr>
        <p:spPr>
          <a:xfrm>
            <a:off x="1104143" y="4299942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</a:t>
            </a:r>
            <a:endParaRPr lang="ko-KR" altLang="en-US" sz="1400"/>
          </a:p>
        </p:txBody>
      </p:sp>
      <p:sp>
        <p:nvSpPr>
          <p:cNvPr id="218" name="사각형: 둥근 모서리 217">
            <a:extLst>
              <a:ext uri="{FF2B5EF4-FFF2-40B4-BE49-F238E27FC236}">
                <a16:creationId xmlns:a16="http://schemas.microsoft.com/office/drawing/2014/main" id="{3DB866BE-E534-4965-A8DD-E5AABA62AC50}"/>
              </a:ext>
            </a:extLst>
          </p:cNvPr>
          <p:cNvSpPr/>
          <p:nvPr/>
        </p:nvSpPr>
        <p:spPr>
          <a:xfrm>
            <a:off x="1784043" y="3927896"/>
            <a:ext cx="789825" cy="876102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1</a:t>
            </a:r>
            <a:endParaRPr lang="ko-KR" altLang="en-US" sz="1100"/>
          </a:p>
        </p:txBody>
      </p:sp>
      <p:sp>
        <p:nvSpPr>
          <p:cNvPr id="219" name="사각형: 둥근 모서리 218">
            <a:extLst>
              <a:ext uri="{FF2B5EF4-FFF2-40B4-BE49-F238E27FC236}">
                <a16:creationId xmlns:a16="http://schemas.microsoft.com/office/drawing/2014/main" id="{382E1898-FC86-4280-995F-CC768FD10835}"/>
              </a:ext>
            </a:extLst>
          </p:cNvPr>
          <p:cNvSpPr/>
          <p:nvPr/>
        </p:nvSpPr>
        <p:spPr>
          <a:xfrm>
            <a:off x="1860938" y="4011910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</a:t>
            </a:r>
            <a:endParaRPr lang="ko-KR" altLang="en-US" sz="1400"/>
          </a:p>
        </p:txBody>
      </p:sp>
      <p:sp>
        <p:nvSpPr>
          <p:cNvPr id="220" name="사각형: 둥근 모서리 219">
            <a:extLst>
              <a:ext uri="{FF2B5EF4-FFF2-40B4-BE49-F238E27FC236}">
                <a16:creationId xmlns:a16="http://schemas.microsoft.com/office/drawing/2014/main" id="{674A6516-85BD-4228-BC37-88AFF37B9C26}"/>
              </a:ext>
            </a:extLst>
          </p:cNvPr>
          <p:cNvSpPr/>
          <p:nvPr/>
        </p:nvSpPr>
        <p:spPr>
          <a:xfrm>
            <a:off x="1860938" y="4299942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</a:t>
            </a:r>
            <a:endParaRPr lang="ko-KR" altLang="en-US" sz="1400"/>
          </a:p>
        </p:txBody>
      </p:sp>
      <p:sp>
        <p:nvSpPr>
          <p:cNvPr id="221" name="사각형: 둥근 모서리 220">
            <a:extLst>
              <a:ext uri="{FF2B5EF4-FFF2-40B4-BE49-F238E27FC236}">
                <a16:creationId xmlns:a16="http://schemas.microsoft.com/office/drawing/2014/main" id="{9106C307-4723-4AF9-9161-C0815C878BB5}"/>
              </a:ext>
            </a:extLst>
          </p:cNvPr>
          <p:cNvSpPr/>
          <p:nvPr/>
        </p:nvSpPr>
        <p:spPr>
          <a:xfrm>
            <a:off x="2214051" y="4016560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h</a:t>
            </a:r>
            <a:endParaRPr lang="ko-KR" altLang="en-US" sz="1400"/>
          </a:p>
        </p:txBody>
      </p:sp>
      <p:sp>
        <p:nvSpPr>
          <p:cNvPr id="223" name="사각형: 둥근 모서리 222">
            <a:extLst>
              <a:ext uri="{FF2B5EF4-FFF2-40B4-BE49-F238E27FC236}">
                <a16:creationId xmlns:a16="http://schemas.microsoft.com/office/drawing/2014/main" id="{6759D88E-4E3D-4318-811C-FB9538B24855}"/>
              </a:ext>
            </a:extLst>
          </p:cNvPr>
          <p:cNvSpPr/>
          <p:nvPr/>
        </p:nvSpPr>
        <p:spPr>
          <a:xfrm>
            <a:off x="2883834" y="3927896"/>
            <a:ext cx="789825" cy="876102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2</a:t>
            </a:r>
            <a:endParaRPr lang="ko-KR" altLang="en-US" sz="1100"/>
          </a:p>
        </p:txBody>
      </p:sp>
      <p:sp>
        <p:nvSpPr>
          <p:cNvPr id="224" name="사각형: 둥근 모서리 223">
            <a:extLst>
              <a:ext uri="{FF2B5EF4-FFF2-40B4-BE49-F238E27FC236}">
                <a16:creationId xmlns:a16="http://schemas.microsoft.com/office/drawing/2014/main" id="{009B79D6-DFBE-4953-97A8-6104915B0495}"/>
              </a:ext>
            </a:extLst>
          </p:cNvPr>
          <p:cNvSpPr/>
          <p:nvPr/>
        </p:nvSpPr>
        <p:spPr>
          <a:xfrm>
            <a:off x="2960729" y="4011910"/>
            <a:ext cx="275628" cy="222870"/>
          </a:xfrm>
          <a:prstGeom prst="roundRect">
            <a:avLst>
              <a:gd name="adj" fmla="val 18493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</a:t>
            </a:r>
            <a:endParaRPr lang="ko-KR" altLang="en-US" sz="1400"/>
          </a:p>
        </p:txBody>
      </p:sp>
      <p:sp>
        <p:nvSpPr>
          <p:cNvPr id="225" name="사각형: 둥근 모서리 224">
            <a:extLst>
              <a:ext uri="{FF2B5EF4-FFF2-40B4-BE49-F238E27FC236}">
                <a16:creationId xmlns:a16="http://schemas.microsoft.com/office/drawing/2014/main" id="{1EDFCEE7-43BB-4219-A1D4-A0C8F351181D}"/>
              </a:ext>
            </a:extLst>
          </p:cNvPr>
          <p:cNvSpPr/>
          <p:nvPr/>
        </p:nvSpPr>
        <p:spPr>
          <a:xfrm>
            <a:off x="2960729" y="4299942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</a:t>
            </a:r>
            <a:endParaRPr lang="ko-KR" altLang="en-US" sz="1400"/>
          </a:p>
        </p:txBody>
      </p:sp>
      <p:sp>
        <p:nvSpPr>
          <p:cNvPr id="226" name="사각형: 둥근 모서리 225">
            <a:extLst>
              <a:ext uri="{FF2B5EF4-FFF2-40B4-BE49-F238E27FC236}">
                <a16:creationId xmlns:a16="http://schemas.microsoft.com/office/drawing/2014/main" id="{57582C83-D2F8-4337-B403-51D50B361F09}"/>
              </a:ext>
            </a:extLst>
          </p:cNvPr>
          <p:cNvSpPr/>
          <p:nvPr/>
        </p:nvSpPr>
        <p:spPr>
          <a:xfrm>
            <a:off x="3313842" y="4016560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e</a:t>
            </a:r>
            <a:endParaRPr lang="ko-KR" altLang="en-US" sz="1400"/>
          </a:p>
        </p:txBody>
      </p:sp>
      <p:sp>
        <p:nvSpPr>
          <p:cNvPr id="228" name="사각형: 둥근 모서리 227">
            <a:extLst>
              <a:ext uri="{FF2B5EF4-FFF2-40B4-BE49-F238E27FC236}">
                <a16:creationId xmlns:a16="http://schemas.microsoft.com/office/drawing/2014/main" id="{92DB290D-70CB-4F1C-9145-E7D2AE3E60E8}"/>
              </a:ext>
            </a:extLst>
          </p:cNvPr>
          <p:cNvSpPr/>
          <p:nvPr/>
        </p:nvSpPr>
        <p:spPr>
          <a:xfrm>
            <a:off x="4348180" y="3927896"/>
            <a:ext cx="789825" cy="876102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0</a:t>
            </a:r>
            <a:endParaRPr lang="ko-KR" altLang="en-US" sz="1100"/>
          </a:p>
        </p:txBody>
      </p:sp>
      <p:sp>
        <p:nvSpPr>
          <p:cNvPr id="229" name="사각형: 둥근 모서리 228">
            <a:extLst>
              <a:ext uri="{FF2B5EF4-FFF2-40B4-BE49-F238E27FC236}">
                <a16:creationId xmlns:a16="http://schemas.microsoft.com/office/drawing/2014/main" id="{2C737CFF-E693-42F7-B5FC-E73ABD1F59C2}"/>
              </a:ext>
            </a:extLst>
          </p:cNvPr>
          <p:cNvSpPr/>
          <p:nvPr/>
        </p:nvSpPr>
        <p:spPr>
          <a:xfrm>
            <a:off x="4425075" y="4011910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230" name="사각형: 둥근 모서리 229">
            <a:extLst>
              <a:ext uri="{FF2B5EF4-FFF2-40B4-BE49-F238E27FC236}">
                <a16:creationId xmlns:a16="http://schemas.microsoft.com/office/drawing/2014/main" id="{5DC7ED08-B402-4E75-AD5D-581F60ED0426}"/>
              </a:ext>
            </a:extLst>
          </p:cNvPr>
          <p:cNvSpPr/>
          <p:nvPr/>
        </p:nvSpPr>
        <p:spPr>
          <a:xfrm>
            <a:off x="4425075" y="4299942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</a:t>
            </a:r>
            <a:endParaRPr lang="ko-KR" altLang="en-US" sz="1400"/>
          </a:p>
        </p:txBody>
      </p:sp>
      <p:sp>
        <p:nvSpPr>
          <p:cNvPr id="231" name="사각형: 둥근 모서리 230">
            <a:extLst>
              <a:ext uri="{FF2B5EF4-FFF2-40B4-BE49-F238E27FC236}">
                <a16:creationId xmlns:a16="http://schemas.microsoft.com/office/drawing/2014/main" id="{49B31E51-0DEA-4D8F-9AB2-D0E241202637}"/>
              </a:ext>
            </a:extLst>
          </p:cNvPr>
          <p:cNvSpPr/>
          <p:nvPr/>
        </p:nvSpPr>
        <p:spPr>
          <a:xfrm>
            <a:off x="4778188" y="4016560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</a:t>
            </a:r>
            <a:endParaRPr lang="ko-KR" altLang="en-US" sz="1400"/>
          </a:p>
        </p:txBody>
      </p:sp>
      <p:sp>
        <p:nvSpPr>
          <p:cNvPr id="233" name="사각형: 둥근 모서리 232">
            <a:extLst>
              <a:ext uri="{FF2B5EF4-FFF2-40B4-BE49-F238E27FC236}">
                <a16:creationId xmlns:a16="http://schemas.microsoft.com/office/drawing/2014/main" id="{413D15A2-55CA-4414-B800-7D9DE6075F99}"/>
              </a:ext>
            </a:extLst>
          </p:cNvPr>
          <p:cNvSpPr/>
          <p:nvPr/>
        </p:nvSpPr>
        <p:spPr>
          <a:xfrm>
            <a:off x="5458016" y="3927896"/>
            <a:ext cx="789825" cy="876102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1</a:t>
            </a:r>
            <a:endParaRPr lang="ko-KR" altLang="en-US" sz="1100"/>
          </a:p>
        </p:txBody>
      </p:sp>
      <p:sp>
        <p:nvSpPr>
          <p:cNvPr id="234" name="사각형: 둥근 모서리 233">
            <a:extLst>
              <a:ext uri="{FF2B5EF4-FFF2-40B4-BE49-F238E27FC236}">
                <a16:creationId xmlns:a16="http://schemas.microsoft.com/office/drawing/2014/main" id="{ABFAC6F5-53CB-472F-B4D9-2812A8661EA0}"/>
              </a:ext>
            </a:extLst>
          </p:cNvPr>
          <p:cNvSpPr/>
          <p:nvPr/>
        </p:nvSpPr>
        <p:spPr>
          <a:xfrm>
            <a:off x="5534911" y="4011910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</a:t>
            </a:r>
            <a:endParaRPr lang="ko-KR" altLang="en-US" sz="1400"/>
          </a:p>
        </p:txBody>
      </p:sp>
      <p:sp>
        <p:nvSpPr>
          <p:cNvPr id="235" name="사각형: 둥근 모서리 234">
            <a:extLst>
              <a:ext uri="{FF2B5EF4-FFF2-40B4-BE49-F238E27FC236}">
                <a16:creationId xmlns:a16="http://schemas.microsoft.com/office/drawing/2014/main" id="{0619E52D-0C03-4823-A0B8-711A5FC640D6}"/>
              </a:ext>
            </a:extLst>
          </p:cNvPr>
          <p:cNvSpPr/>
          <p:nvPr/>
        </p:nvSpPr>
        <p:spPr>
          <a:xfrm>
            <a:off x="5534911" y="4299942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</a:t>
            </a:r>
            <a:endParaRPr lang="ko-KR" altLang="en-US" sz="1400"/>
          </a:p>
        </p:txBody>
      </p:sp>
      <p:sp>
        <p:nvSpPr>
          <p:cNvPr id="236" name="사각형: 둥근 모서리 235">
            <a:extLst>
              <a:ext uri="{FF2B5EF4-FFF2-40B4-BE49-F238E27FC236}">
                <a16:creationId xmlns:a16="http://schemas.microsoft.com/office/drawing/2014/main" id="{6CC79606-CD56-4719-AE5B-A794C601FDD1}"/>
              </a:ext>
            </a:extLst>
          </p:cNvPr>
          <p:cNvSpPr/>
          <p:nvPr/>
        </p:nvSpPr>
        <p:spPr>
          <a:xfrm>
            <a:off x="5888024" y="4016560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h</a:t>
            </a:r>
            <a:endParaRPr lang="ko-KR" altLang="en-US" sz="1400"/>
          </a:p>
        </p:txBody>
      </p:sp>
      <p:sp>
        <p:nvSpPr>
          <p:cNvPr id="237" name="사각형: 둥근 모서리 236">
            <a:extLst>
              <a:ext uri="{FF2B5EF4-FFF2-40B4-BE49-F238E27FC236}">
                <a16:creationId xmlns:a16="http://schemas.microsoft.com/office/drawing/2014/main" id="{CCB981DF-4EAD-4C9D-9666-51CE79237F24}"/>
              </a:ext>
            </a:extLst>
          </p:cNvPr>
          <p:cNvSpPr/>
          <p:nvPr/>
        </p:nvSpPr>
        <p:spPr>
          <a:xfrm>
            <a:off x="6557807" y="3927896"/>
            <a:ext cx="789825" cy="876102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2</a:t>
            </a:r>
            <a:endParaRPr lang="ko-KR" altLang="en-US" sz="1100"/>
          </a:p>
        </p:txBody>
      </p:sp>
      <p:sp>
        <p:nvSpPr>
          <p:cNvPr id="238" name="사각형: 둥근 모서리 237">
            <a:extLst>
              <a:ext uri="{FF2B5EF4-FFF2-40B4-BE49-F238E27FC236}">
                <a16:creationId xmlns:a16="http://schemas.microsoft.com/office/drawing/2014/main" id="{3FA8CA03-FFD1-4CD3-9583-EC59FC57D78F}"/>
              </a:ext>
            </a:extLst>
          </p:cNvPr>
          <p:cNvSpPr/>
          <p:nvPr/>
        </p:nvSpPr>
        <p:spPr>
          <a:xfrm>
            <a:off x="6634702" y="4011910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e</a:t>
            </a:r>
            <a:endParaRPr lang="ko-KR" altLang="en-US" sz="1400"/>
          </a:p>
        </p:txBody>
      </p:sp>
      <p:sp>
        <p:nvSpPr>
          <p:cNvPr id="240" name="사각형: 둥근 모서리 239">
            <a:extLst>
              <a:ext uri="{FF2B5EF4-FFF2-40B4-BE49-F238E27FC236}">
                <a16:creationId xmlns:a16="http://schemas.microsoft.com/office/drawing/2014/main" id="{AD0A0A35-4387-487D-80D5-F6EEE9B814B7}"/>
              </a:ext>
            </a:extLst>
          </p:cNvPr>
          <p:cNvSpPr/>
          <p:nvPr/>
        </p:nvSpPr>
        <p:spPr>
          <a:xfrm>
            <a:off x="6987815" y="4016560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</a:t>
            </a:r>
            <a:endParaRPr lang="ko-KR" altLang="en-US" sz="1400"/>
          </a:p>
        </p:txBody>
      </p:sp>
      <p:sp>
        <p:nvSpPr>
          <p:cNvPr id="241" name="사각형: 둥근 모서리 240">
            <a:extLst>
              <a:ext uri="{FF2B5EF4-FFF2-40B4-BE49-F238E27FC236}">
                <a16:creationId xmlns:a16="http://schemas.microsoft.com/office/drawing/2014/main" id="{0C2758B5-2E8D-4303-8216-CAC762665CD5}"/>
              </a:ext>
            </a:extLst>
          </p:cNvPr>
          <p:cNvSpPr/>
          <p:nvPr/>
        </p:nvSpPr>
        <p:spPr>
          <a:xfrm>
            <a:off x="7651555" y="3927896"/>
            <a:ext cx="789825" cy="876102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3</a:t>
            </a:r>
            <a:endParaRPr lang="ko-KR" altLang="en-US" sz="1100"/>
          </a:p>
        </p:txBody>
      </p:sp>
      <p:sp>
        <p:nvSpPr>
          <p:cNvPr id="242" name="사각형: 둥근 모서리 241">
            <a:extLst>
              <a:ext uri="{FF2B5EF4-FFF2-40B4-BE49-F238E27FC236}">
                <a16:creationId xmlns:a16="http://schemas.microsoft.com/office/drawing/2014/main" id="{89B345E6-A3F9-4950-B6AD-DCE7A1794764}"/>
              </a:ext>
            </a:extLst>
          </p:cNvPr>
          <p:cNvSpPr/>
          <p:nvPr/>
        </p:nvSpPr>
        <p:spPr>
          <a:xfrm>
            <a:off x="7728450" y="4011910"/>
            <a:ext cx="275628" cy="222870"/>
          </a:xfrm>
          <a:prstGeom prst="roundRect">
            <a:avLst>
              <a:gd name="adj" fmla="val 18493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</a:t>
            </a:r>
            <a:endParaRPr lang="ko-KR" altLang="en-US" sz="1400"/>
          </a:p>
        </p:txBody>
      </p:sp>
      <p:sp>
        <p:nvSpPr>
          <p:cNvPr id="244" name="사각형: 둥근 모서리 243">
            <a:extLst>
              <a:ext uri="{FF2B5EF4-FFF2-40B4-BE49-F238E27FC236}">
                <a16:creationId xmlns:a16="http://schemas.microsoft.com/office/drawing/2014/main" id="{F18624B8-5791-4139-B418-9F3868D7E2DB}"/>
              </a:ext>
            </a:extLst>
          </p:cNvPr>
          <p:cNvSpPr/>
          <p:nvPr/>
        </p:nvSpPr>
        <p:spPr>
          <a:xfrm>
            <a:off x="8081563" y="4016560"/>
            <a:ext cx="275628" cy="222870"/>
          </a:xfrm>
          <a:prstGeom prst="roundRect">
            <a:avLst>
              <a:gd name="adj" fmla="val 18493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</a:t>
            </a:r>
            <a:endParaRPr lang="ko-KR" altLang="en-US" sz="1400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03CD551B-8263-4D22-AE83-13B4E7729384}"/>
              </a:ext>
            </a:extLst>
          </p:cNvPr>
          <p:cNvSpPr/>
          <p:nvPr/>
        </p:nvSpPr>
        <p:spPr>
          <a:xfrm rot="6376321">
            <a:off x="7596479" y="1973441"/>
            <a:ext cx="82063" cy="3403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2" name="화살표: 아래쪽 201">
            <a:extLst>
              <a:ext uri="{FF2B5EF4-FFF2-40B4-BE49-F238E27FC236}">
                <a16:creationId xmlns:a16="http://schemas.microsoft.com/office/drawing/2014/main" id="{5D95932A-BCD3-4633-B1BC-69D22F286B09}"/>
              </a:ext>
            </a:extLst>
          </p:cNvPr>
          <p:cNvSpPr/>
          <p:nvPr/>
        </p:nvSpPr>
        <p:spPr>
          <a:xfrm rot="5400000">
            <a:off x="4096974" y="1853182"/>
            <a:ext cx="186593" cy="78982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F23DC2E-7404-4F41-8D34-128807877FC7}"/>
              </a:ext>
            </a:extLst>
          </p:cNvPr>
          <p:cNvSpPr/>
          <p:nvPr/>
        </p:nvSpPr>
        <p:spPr>
          <a:xfrm>
            <a:off x="3664528" y="1898542"/>
            <a:ext cx="1051488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Remove</a:t>
            </a:r>
          </a:p>
          <a:p>
            <a:pPr algn="ctr"/>
            <a:r>
              <a:rPr lang="en-US" altLang="ko-KR" sz="1100"/>
              <a:t>Bucket</a:t>
            </a:r>
          </a:p>
        </p:txBody>
      </p:sp>
    </p:spTree>
    <p:extLst>
      <p:ext uri="{BB962C8B-B14F-4D97-AF65-F5344CB8AC3E}">
        <p14:creationId xmlns:p14="http://schemas.microsoft.com/office/powerpoint/2010/main" val="330147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884634"/>
            <a:ext cx="8229600" cy="857250"/>
          </a:xfrm>
        </p:spPr>
        <p:txBody>
          <a:bodyPr/>
          <a:lstStyle/>
          <a:p>
            <a:r>
              <a:rPr lang="en-US" altLang="ko-KR"/>
              <a:t>Ring Consistent Hashing</a:t>
            </a:r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F45804D-2527-4D46-A6A1-4496A2D25FF5}"/>
              </a:ext>
            </a:extLst>
          </p:cNvPr>
          <p:cNvCxnSpPr>
            <a:cxnSpLocks/>
          </p:cNvCxnSpPr>
          <p:nvPr/>
        </p:nvCxnSpPr>
        <p:spPr>
          <a:xfrm>
            <a:off x="1541991" y="946938"/>
            <a:ext cx="563189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사각형: 둥근 모서리 279">
            <a:extLst>
              <a:ext uri="{FF2B5EF4-FFF2-40B4-BE49-F238E27FC236}">
                <a16:creationId xmlns:a16="http://schemas.microsoft.com/office/drawing/2014/main" id="{BC954EB9-4273-4CFF-8A71-0DE7CA8BE269}"/>
              </a:ext>
            </a:extLst>
          </p:cNvPr>
          <p:cNvSpPr/>
          <p:nvPr/>
        </p:nvSpPr>
        <p:spPr>
          <a:xfrm>
            <a:off x="1582093" y="1018946"/>
            <a:ext cx="349190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-1</a:t>
            </a:r>
          </a:p>
        </p:txBody>
      </p:sp>
      <p:sp>
        <p:nvSpPr>
          <p:cNvPr id="281" name="사각형: 둥근 모서리 280">
            <a:extLst>
              <a:ext uri="{FF2B5EF4-FFF2-40B4-BE49-F238E27FC236}">
                <a16:creationId xmlns:a16="http://schemas.microsoft.com/office/drawing/2014/main" id="{366719A0-2C14-4AE7-B666-A052AC6B0ACD}"/>
              </a:ext>
            </a:extLst>
          </p:cNvPr>
          <p:cNvSpPr/>
          <p:nvPr/>
        </p:nvSpPr>
        <p:spPr>
          <a:xfrm>
            <a:off x="2136781" y="1018946"/>
            <a:ext cx="349190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0</a:t>
            </a:r>
          </a:p>
        </p:txBody>
      </p:sp>
      <p:sp>
        <p:nvSpPr>
          <p:cNvPr id="282" name="사각형: 둥근 모서리 281">
            <a:extLst>
              <a:ext uri="{FF2B5EF4-FFF2-40B4-BE49-F238E27FC236}">
                <a16:creationId xmlns:a16="http://schemas.microsoft.com/office/drawing/2014/main" id="{F18AD87B-CE83-44BF-A9A2-160EAE7B115C}"/>
              </a:ext>
            </a:extLst>
          </p:cNvPr>
          <p:cNvSpPr/>
          <p:nvPr/>
        </p:nvSpPr>
        <p:spPr>
          <a:xfrm>
            <a:off x="2687606" y="1018946"/>
            <a:ext cx="349190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</a:p>
        </p:txBody>
      </p:sp>
      <p:sp>
        <p:nvSpPr>
          <p:cNvPr id="283" name="사각형: 둥근 모서리 282">
            <a:extLst>
              <a:ext uri="{FF2B5EF4-FFF2-40B4-BE49-F238E27FC236}">
                <a16:creationId xmlns:a16="http://schemas.microsoft.com/office/drawing/2014/main" id="{A3C37F7F-6853-44E0-A774-C6C8E723D31D}"/>
              </a:ext>
            </a:extLst>
          </p:cNvPr>
          <p:cNvSpPr/>
          <p:nvPr/>
        </p:nvSpPr>
        <p:spPr>
          <a:xfrm>
            <a:off x="3237389" y="1018946"/>
            <a:ext cx="349190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</a:p>
        </p:txBody>
      </p:sp>
      <p:sp>
        <p:nvSpPr>
          <p:cNvPr id="284" name="사각형: 둥근 모서리 283">
            <a:extLst>
              <a:ext uri="{FF2B5EF4-FFF2-40B4-BE49-F238E27FC236}">
                <a16:creationId xmlns:a16="http://schemas.microsoft.com/office/drawing/2014/main" id="{89169644-924D-48BD-AF99-D39ED2C617EF}"/>
              </a:ext>
            </a:extLst>
          </p:cNvPr>
          <p:cNvSpPr/>
          <p:nvPr/>
        </p:nvSpPr>
        <p:spPr>
          <a:xfrm>
            <a:off x="3787172" y="1018946"/>
            <a:ext cx="349190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</a:p>
        </p:txBody>
      </p:sp>
      <p:sp>
        <p:nvSpPr>
          <p:cNvPr id="285" name="사각형: 둥근 모서리 284">
            <a:extLst>
              <a:ext uri="{FF2B5EF4-FFF2-40B4-BE49-F238E27FC236}">
                <a16:creationId xmlns:a16="http://schemas.microsoft.com/office/drawing/2014/main" id="{BD53901E-9F21-492E-8CA0-5D215E2B8ACD}"/>
              </a:ext>
            </a:extLst>
          </p:cNvPr>
          <p:cNvSpPr/>
          <p:nvPr/>
        </p:nvSpPr>
        <p:spPr>
          <a:xfrm>
            <a:off x="4346479" y="1018946"/>
            <a:ext cx="349190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</a:p>
        </p:txBody>
      </p:sp>
      <p:sp>
        <p:nvSpPr>
          <p:cNvPr id="286" name="사각형: 둥근 모서리 285">
            <a:extLst>
              <a:ext uri="{FF2B5EF4-FFF2-40B4-BE49-F238E27FC236}">
                <a16:creationId xmlns:a16="http://schemas.microsoft.com/office/drawing/2014/main" id="{CE484A75-3E7C-4CED-9434-C1E8552FDFB7}"/>
              </a:ext>
            </a:extLst>
          </p:cNvPr>
          <p:cNvSpPr/>
          <p:nvPr/>
        </p:nvSpPr>
        <p:spPr>
          <a:xfrm>
            <a:off x="4894615" y="1018946"/>
            <a:ext cx="349190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</a:p>
        </p:txBody>
      </p:sp>
      <p:sp>
        <p:nvSpPr>
          <p:cNvPr id="287" name="사각형: 둥근 모서리 286">
            <a:extLst>
              <a:ext uri="{FF2B5EF4-FFF2-40B4-BE49-F238E27FC236}">
                <a16:creationId xmlns:a16="http://schemas.microsoft.com/office/drawing/2014/main" id="{CB234260-15F1-47FB-B54F-517BC87EB89C}"/>
              </a:ext>
            </a:extLst>
          </p:cNvPr>
          <p:cNvSpPr/>
          <p:nvPr/>
        </p:nvSpPr>
        <p:spPr>
          <a:xfrm>
            <a:off x="5453049" y="1018946"/>
            <a:ext cx="349190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</a:p>
        </p:txBody>
      </p:sp>
      <p:sp>
        <p:nvSpPr>
          <p:cNvPr id="288" name="사각형: 둥근 모서리 287">
            <a:extLst>
              <a:ext uri="{FF2B5EF4-FFF2-40B4-BE49-F238E27FC236}">
                <a16:creationId xmlns:a16="http://schemas.microsoft.com/office/drawing/2014/main" id="{E6527422-A781-4C47-BC87-9FCAC25AF79E}"/>
              </a:ext>
            </a:extLst>
          </p:cNvPr>
          <p:cNvSpPr/>
          <p:nvPr/>
        </p:nvSpPr>
        <p:spPr>
          <a:xfrm>
            <a:off x="5995697" y="1018946"/>
            <a:ext cx="349190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7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B570590-3B56-421E-8E42-60C43F80D804}"/>
              </a:ext>
            </a:extLst>
          </p:cNvPr>
          <p:cNvCxnSpPr>
            <a:cxnSpLocks/>
          </p:cNvCxnSpPr>
          <p:nvPr/>
        </p:nvCxnSpPr>
        <p:spPr>
          <a:xfrm>
            <a:off x="1758015" y="874931"/>
            <a:ext cx="0" cy="144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B218FE80-9A30-4040-8835-A91E1302DFC3}"/>
              </a:ext>
            </a:extLst>
          </p:cNvPr>
          <p:cNvCxnSpPr>
            <a:cxnSpLocks/>
          </p:cNvCxnSpPr>
          <p:nvPr/>
        </p:nvCxnSpPr>
        <p:spPr>
          <a:xfrm>
            <a:off x="2310202" y="874931"/>
            <a:ext cx="0" cy="144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19AF892D-A3C4-4AFA-817E-D30B8A05F610}"/>
              </a:ext>
            </a:extLst>
          </p:cNvPr>
          <p:cNvCxnSpPr>
            <a:cxnSpLocks/>
          </p:cNvCxnSpPr>
          <p:nvPr/>
        </p:nvCxnSpPr>
        <p:spPr>
          <a:xfrm>
            <a:off x="2862389" y="874931"/>
            <a:ext cx="0" cy="144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81A2509B-0788-43B2-9A62-FF6864E46AA2}"/>
              </a:ext>
            </a:extLst>
          </p:cNvPr>
          <p:cNvCxnSpPr>
            <a:cxnSpLocks/>
          </p:cNvCxnSpPr>
          <p:nvPr/>
        </p:nvCxnSpPr>
        <p:spPr>
          <a:xfrm>
            <a:off x="3414199" y="874931"/>
            <a:ext cx="0" cy="144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C329366B-8AFA-4073-9502-093A6017CF63}"/>
              </a:ext>
            </a:extLst>
          </p:cNvPr>
          <p:cNvCxnSpPr>
            <a:cxnSpLocks/>
          </p:cNvCxnSpPr>
          <p:nvPr/>
        </p:nvCxnSpPr>
        <p:spPr>
          <a:xfrm>
            <a:off x="3966386" y="874931"/>
            <a:ext cx="0" cy="144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>
            <a:extLst>
              <a:ext uri="{FF2B5EF4-FFF2-40B4-BE49-F238E27FC236}">
                <a16:creationId xmlns:a16="http://schemas.microsoft.com/office/drawing/2014/main" id="{D9EEB4FB-5640-4F8D-8E3A-EA45ED01A8FB}"/>
              </a:ext>
            </a:extLst>
          </p:cNvPr>
          <p:cNvCxnSpPr>
            <a:cxnSpLocks/>
          </p:cNvCxnSpPr>
          <p:nvPr/>
        </p:nvCxnSpPr>
        <p:spPr>
          <a:xfrm>
            <a:off x="4519901" y="874931"/>
            <a:ext cx="0" cy="144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 266">
            <a:extLst>
              <a:ext uri="{FF2B5EF4-FFF2-40B4-BE49-F238E27FC236}">
                <a16:creationId xmlns:a16="http://schemas.microsoft.com/office/drawing/2014/main" id="{9DC3B15A-22BA-45D4-BAA7-8EC3A728C80F}"/>
              </a:ext>
            </a:extLst>
          </p:cNvPr>
          <p:cNvCxnSpPr>
            <a:cxnSpLocks/>
          </p:cNvCxnSpPr>
          <p:nvPr/>
        </p:nvCxnSpPr>
        <p:spPr>
          <a:xfrm>
            <a:off x="5071711" y="874931"/>
            <a:ext cx="0" cy="144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267">
            <a:extLst>
              <a:ext uri="{FF2B5EF4-FFF2-40B4-BE49-F238E27FC236}">
                <a16:creationId xmlns:a16="http://schemas.microsoft.com/office/drawing/2014/main" id="{028F6E88-7EB8-48EE-AB6A-3F9603CC3AA1}"/>
              </a:ext>
            </a:extLst>
          </p:cNvPr>
          <p:cNvCxnSpPr>
            <a:cxnSpLocks/>
          </p:cNvCxnSpPr>
          <p:nvPr/>
        </p:nvCxnSpPr>
        <p:spPr>
          <a:xfrm>
            <a:off x="5623898" y="874931"/>
            <a:ext cx="0" cy="144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연결선 277">
            <a:extLst>
              <a:ext uri="{FF2B5EF4-FFF2-40B4-BE49-F238E27FC236}">
                <a16:creationId xmlns:a16="http://schemas.microsoft.com/office/drawing/2014/main" id="{AAF77893-2297-4471-9F4C-9B976CB8A618}"/>
              </a:ext>
            </a:extLst>
          </p:cNvPr>
          <p:cNvCxnSpPr>
            <a:cxnSpLocks/>
          </p:cNvCxnSpPr>
          <p:nvPr/>
        </p:nvCxnSpPr>
        <p:spPr>
          <a:xfrm>
            <a:off x="6173682" y="874931"/>
            <a:ext cx="0" cy="144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>
            <a:extLst>
              <a:ext uri="{FF2B5EF4-FFF2-40B4-BE49-F238E27FC236}">
                <a16:creationId xmlns:a16="http://schemas.microsoft.com/office/drawing/2014/main" id="{065E73E3-8BDA-4361-919B-F23018A3B1B5}"/>
              </a:ext>
            </a:extLst>
          </p:cNvPr>
          <p:cNvCxnSpPr>
            <a:cxnSpLocks/>
          </p:cNvCxnSpPr>
          <p:nvPr/>
        </p:nvCxnSpPr>
        <p:spPr>
          <a:xfrm>
            <a:off x="6722479" y="874931"/>
            <a:ext cx="0" cy="144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사각형: 둥근 모서리 290">
            <a:extLst>
              <a:ext uri="{FF2B5EF4-FFF2-40B4-BE49-F238E27FC236}">
                <a16:creationId xmlns:a16="http://schemas.microsoft.com/office/drawing/2014/main" id="{E620B01F-CC61-4AD8-AAB9-B59C6BCAE1ED}"/>
              </a:ext>
            </a:extLst>
          </p:cNvPr>
          <p:cNvSpPr/>
          <p:nvPr/>
        </p:nvSpPr>
        <p:spPr>
          <a:xfrm>
            <a:off x="6548869" y="1018946"/>
            <a:ext cx="349190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8</a:t>
            </a:r>
          </a:p>
        </p:txBody>
      </p:sp>
      <p:cxnSp>
        <p:nvCxnSpPr>
          <p:cNvPr id="292" name="연결선: 구부러짐 291">
            <a:extLst>
              <a:ext uri="{FF2B5EF4-FFF2-40B4-BE49-F238E27FC236}">
                <a16:creationId xmlns:a16="http://schemas.microsoft.com/office/drawing/2014/main" id="{B74817EC-0982-4445-A022-F0EAC462298F}"/>
              </a:ext>
            </a:extLst>
          </p:cNvPr>
          <p:cNvCxnSpPr>
            <a:cxnSpLocks/>
            <a:stCxn id="280" idx="0"/>
            <a:endCxn id="282" idx="0"/>
          </p:cNvCxnSpPr>
          <p:nvPr/>
        </p:nvCxnSpPr>
        <p:spPr>
          <a:xfrm rot="5400000" flipH="1" flipV="1">
            <a:off x="2309444" y="466190"/>
            <a:ext cx="12700" cy="1105513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연결선: 구부러짐 292">
            <a:extLst>
              <a:ext uri="{FF2B5EF4-FFF2-40B4-BE49-F238E27FC236}">
                <a16:creationId xmlns:a16="http://schemas.microsoft.com/office/drawing/2014/main" id="{A3CAED1D-813E-4EBC-8A5A-E153BA4326F5}"/>
              </a:ext>
            </a:extLst>
          </p:cNvPr>
          <p:cNvCxnSpPr>
            <a:cxnSpLocks/>
            <a:stCxn id="282" idx="0"/>
            <a:endCxn id="288" idx="0"/>
          </p:cNvCxnSpPr>
          <p:nvPr/>
        </p:nvCxnSpPr>
        <p:spPr>
          <a:xfrm rot="5400000" flipH="1" flipV="1">
            <a:off x="4516246" y="-635099"/>
            <a:ext cx="12700" cy="330809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연결선: 구부러짐 294">
            <a:extLst>
              <a:ext uri="{FF2B5EF4-FFF2-40B4-BE49-F238E27FC236}">
                <a16:creationId xmlns:a16="http://schemas.microsoft.com/office/drawing/2014/main" id="{8BD33730-FD9A-4428-AE30-34C20FBAEBB6}"/>
              </a:ext>
            </a:extLst>
          </p:cNvPr>
          <p:cNvCxnSpPr>
            <a:cxnSpLocks/>
            <a:stCxn id="280" idx="0"/>
            <a:endCxn id="281" idx="0"/>
          </p:cNvCxnSpPr>
          <p:nvPr/>
        </p:nvCxnSpPr>
        <p:spPr>
          <a:xfrm rot="5400000" flipH="1" flipV="1">
            <a:off x="2034032" y="741602"/>
            <a:ext cx="12700" cy="554688"/>
          </a:xfrm>
          <a:prstGeom prst="curvedConnector3">
            <a:avLst>
              <a:gd name="adj1" fmla="val 180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연결선: 구부러짐 295">
            <a:extLst>
              <a:ext uri="{FF2B5EF4-FFF2-40B4-BE49-F238E27FC236}">
                <a16:creationId xmlns:a16="http://schemas.microsoft.com/office/drawing/2014/main" id="{F3DDE24B-18A0-4A46-ACDA-8C2C5104EDB5}"/>
              </a:ext>
            </a:extLst>
          </p:cNvPr>
          <p:cNvCxnSpPr>
            <a:cxnSpLocks/>
            <a:stCxn id="281" idx="0"/>
            <a:endCxn id="283" idx="0"/>
          </p:cNvCxnSpPr>
          <p:nvPr/>
        </p:nvCxnSpPr>
        <p:spPr>
          <a:xfrm rot="5400000" flipH="1" flipV="1">
            <a:off x="2861680" y="468642"/>
            <a:ext cx="12700" cy="1100608"/>
          </a:xfrm>
          <a:prstGeom prst="curvedConnector3">
            <a:avLst>
              <a:gd name="adj1" fmla="val 180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연결선: 구부러짐 296">
            <a:extLst>
              <a:ext uri="{FF2B5EF4-FFF2-40B4-BE49-F238E27FC236}">
                <a16:creationId xmlns:a16="http://schemas.microsoft.com/office/drawing/2014/main" id="{91568418-5673-48B6-8503-11EAEDDFCF4A}"/>
              </a:ext>
            </a:extLst>
          </p:cNvPr>
          <p:cNvCxnSpPr>
            <a:cxnSpLocks/>
            <a:stCxn id="283" idx="0"/>
            <a:endCxn id="287" idx="0"/>
          </p:cNvCxnSpPr>
          <p:nvPr/>
        </p:nvCxnSpPr>
        <p:spPr>
          <a:xfrm rot="5400000" flipH="1" flipV="1">
            <a:off x="4519814" y="-88884"/>
            <a:ext cx="12700" cy="2215660"/>
          </a:xfrm>
          <a:prstGeom prst="curvedConnector3">
            <a:avLst>
              <a:gd name="adj1" fmla="val 180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연결선: 구부러짐 298">
            <a:extLst>
              <a:ext uri="{FF2B5EF4-FFF2-40B4-BE49-F238E27FC236}">
                <a16:creationId xmlns:a16="http://schemas.microsoft.com/office/drawing/2014/main" id="{31015AC5-9555-447A-9ED4-4DAFDEBDF524}"/>
              </a:ext>
            </a:extLst>
          </p:cNvPr>
          <p:cNvCxnSpPr>
            <a:cxnSpLocks/>
            <a:stCxn id="280" idx="0"/>
            <a:endCxn id="284" idx="0"/>
          </p:cNvCxnSpPr>
          <p:nvPr/>
        </p:nvCxnSpPr>
        <p:spPr>
          <a:xfrm rot="5400000" flipH="1" flipV="1">
            <a:off x="2859227" y="-83593"/>
            <a:ext cx="12700" cy="2205079"/>
          </a:xfrm>
          <a:prstGeom prst="curvedConnector3">
            <a:avLst>
              <a:gd name="adj1" fmla="val 1800000"/>
            </a:avLst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연결선: 구부러짐 299">
            <a:extLst>
              <a:ext uri="{FF2B5EF4-FFF2-40B4-BE49-F238E27FC236}">
                <a16:creationId xmlns:a16="http://schemas.microsoft.com/office/drawing/2014/main" id="{E8906937-A2F1-4A89-9EDB-BDF17051AFDE}"/>
              </a:ext>
            </a:extLst>
          </p:cNvPr>
          <p:cNvCxnSpPr>
            <a:cxnSpLocks/>
            <a:stCxn id="284" idx="0"/>
            <a:endCxn id="288" idx="0"/>
          </p:cNvCxnSpPr>
          <p:nvPr/>
        </p:nvCxnSpPr>
        <p:spPr>
          <a:xfrm rot="5400000" flipH="1" flipV="1">
            <a:off x="5066029" y="-85316"/>
            <a:ext cx="12700" cy="2208525"/>
          </a:xfrm>
          <a:prstGeom prst="curvedConnector3">
            <a:avLst>
              <a:gd name="adj1" fmla="val 1800000"/>
            </a:avLst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연결선: 구부러짐 300">
            <a:extLst>
              <a:ext uri="{FF2B5EF4-FFF2-40B4-BE49-F238E27FC236}">
                <a16:creationId xmlns:a16="http://schemas.microsoft.com/office/drawing/2014/main" id="{EBFAEE22-7842-4C20-9883-4338C2566CCA}"/>
              </a:ext>
            </a:extLst>
          </p:cNvPr>
          <p:cNvCxnSpPr>
            <a:cxnSpLocks/>
            <a:stCxn id="280" idx="0"/>
            <a:endCxn id="286" idx="0"/>
          </p:cNvCxnSpPr>
          <p:nvPr/>
        </p:nvCxnSpPr>
        <p:spPr>
          <a:xfrm rot="5400000" flipH="1" flipV="1">
            <a:off x="3412949" y="-637315"/>
            <a:ext cx="12700" cy="3312522"/>
          </a:xfrm>
          <a:prstGeom prst="curvedConnector3">
            <a:avLst>
              <a:gd name="adj1" fmla="val 1800000"/>
            </a:avLst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직선 연결선 335">
            <a:extLst>
              <a:ext uri="{FF2B5EF4-FFF2-40B4-BE49-F238E27FC236}">
                <a16:creationId xmlns:a16="http://schemas.microsoft.com/office/drawing/2014/main" id="{BED03725-D442-4099-9D33-DB3C7632B9C5}"/>
              </a:ext>
            </a:extLst>
          </p:cNvPr>
          <p:cNvCxnSpPr>
            <a:cxnSpLocks/>
          </p:cNvCxnSpPr>
          <p:nvPr/>
        </p:nvCxnSpPr>
        <p:spPr>
          <a:xfrm>
            <a:off x="5908937" y="726151"/>
            <a:ext cx="0" cy="432048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사각형: 둥근 모서리 336">
            <a:extLst>
              <a:ext uri="{FF2B5EF4-FFF2-40B4-BE49-F238E27FC236}">
                <a16:creationId xmlns:a16="http://schemas.microsoft.com/office/drawing/2014/main" id="{A5A421AF-7BC1-40C2-895E-B61EEA3CCFD1}"/>
              </a:ext>
            </a:extLst>
          </p:cNvPr>
          <p:cNvSpPr/>
          <p:nvPr/>
        </p:nvSpPr>
        <p:spPr>
          <a:xfrm>
            <a:off x="5384095" y="498056"/>
            <a:ext cx="1051488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Bucket Size 7</a:t>
            </a:r>
          </a:p>
        </p:txBody>
      </p:sp>
      <p:sp>
        <p:nvSpPr>
          <p:cNvPr id="321" name="사각형: 둥근 모서리 320">
            <a:extLst>
              <a:ext uri="{FF2B5EF4-FFF2-40B4-BE49-F238E27FC236}">
                <a16:creationId xmlns:a16="http://schemas.microsoft.com/office/drawing/2014/main" id="{8612EB0D-861F-469A-B6CE-16EB3598A1E3}"/>
              </a:ext>
            </a:extLst>
          </p:cNvPr>
          <p:cNvSpPr/>
          <p:nvPr/>
        </p:nvSpPr>
        <p:spPr>
          <a:xfrm>
            <a:off x="899592" y="1342877"/>
            <a:ext cx="642726" cy="732086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0</a:t>
            </a:r>
            <a:endParaRPr lang="ko-KR" altLang="en-US" sz="1100"/>
          </a:p>
        </p:txBody>
      </p:sp>
      <p:sp>
        <p:nvSpPr>
          <p:cNvPr id="325" name="사각형: 둥근 모서리 324">
            <a:extLst>
              <a:ext uri="{FF2B5EF4-FFF2-40B4-BE49-F238E27FC236}">
                <a16:creationId xmlns:a16="http://schemas.microsoft.com/office/drawing/2014/main" id="{6B6156CC-7AFE-46AC-98CB-7A64C302571C}"/>
              </a:ext>
            </a:extLst>
          </p:cNvPr>
          <p:cNvSpPr/>
          <p:nvPr/>
        </p:nvSpPr>
        <p:spPr>
          <a:xfrm>
            <a:off x="1796606" y="1342877"/>
            <a:ext cx="642726" cy="732086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1</a:t>
            </a:r>
            <a:endParaRPr lang="ko-KR" altLang="en-US" sz="1100"/>
          </a:p>
        </p:txBody>
      </p:sp>
      <p:sp>
        <p:nvSpPr>
          <p:cNvPr id="329" name="사각형: 둥근 모서리 328">
            <a:extLst>
              <a:ext uri="{FF2B5EF4-FFF2-40B4-BE49-F238E27FC236}">
                <a16:creationId xmlns:a16="http://schemas.microsoft.com/office/drawing/2014/main" id="{38459784-7E59-4E25-8663-C17624858620}"/>
              </a:ext>
            </a:extLst>
          </p:cNvPr>
          <p:cNvSpPr/>
          <p:nvPr/>
        </p:nvSpPr>
        <p:spPr>
          <a:xfrm>
            <a:off x="2691569" y="1342877"/>
            <a:ext cx="642726" cy="732086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2</a:t>
            </a:r>
            <a:endParaRPr lang="ko-KR" altLang="en-US" sz="1100"/>
          </a:p>
        </p:txBody>
      </p:sp>
      <p:sp>
        <p:nvSpPr>
          <p:cNvPr id="332" name="사각형: 둥근 모서리 331">
            <a:extLst>
              <a:ext uri="{FF2B5EF4-FFF2-40B4-BE49-F238E27FC236}">
                <a16:creationId xmlns:a16="http://schemas.microsoft.com/office/drawing/2014/main" id="{8FCCFE5E-DE8A-4482-B77A-F51E0AED44E5}"/>
              </a:ext>
            </a:extLst>
          </p:cNvPr>
          <p:cNvSpPr/>
          <p:nvPr/>
        </p:nvSpPr>
        <p:spPr>
          <a:xfrm>
            <a:off x="3581614" y="1342877"/>
            <a:ext cx="642726" cy="732086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3</a:t>
            </a:r>
            <a:endParaRPr lang="ko-KR" altLang="en-US" sz="1100"/>
          </a:p>
        </p:txBody>
      </p:sp>
      <p:sp>
        <p:nvSpPr>
          <p:cNvPr id="338" name="사각형: 둥근 모서리 337">
            <a:extLst>
              <a:ext uri="{FF2B5EF4-FFF2-40B4-BE49-F238E27FC236}">
                <a16:creationId xmlns:a16="http://schemas.microsoft.com/office/drawing/2014/main" id="{AED85736-3F33-441B-ACF9-61AC103D216C}"/>
              </a:ext>
            </a:extLst>
          </p:cNvPr>
          <p:cNvSpPr/>
          <p:nvPr/>
        </p:nvSpPr>
        <p:spPr>
          <a:xfrm>
            <a:off x="4475811" y="1342877"/>
            <a:ext cx="642726" cy="732086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4</a:t>
            </a:r>
            <a:endParaRPr lang="ko-KR" altLang="en-US" sz="1100"/>
          </a:p>
        </p:txBody>
      </p:sp>
      <p:sp>
        <p:nvSpPr>
          <p:cNvPr id="341" name="사각형: 둥근 모서리 340">
            <a:extLst>
              <a:ext uri="{FF2B5EF4-FFF2-40B4-BE49-F238E27FC236}">
                <a16:creationId xmlns:a16="http://schemas.microsoft.com/office/drawing/2014/main" id="{8A584E3A-579B-4FEE-B200-C5ED055671BF}"/>
              </a:ext>
            </a:extLst>
          </p:cNvPr>
          <p:cNvSpPr/>
          <p:nvPr/>
        </p:nvSpPr>
        <p:spPr>
          <a:xfrm>
            <a:off x="5370774" y="1342877"/>
            <a:ext cx="642726" cy="732086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5</a:t>
            </a:r>
            <a:endParaRPr lang="ko-KR" altLang="en-US" sz="1100"/>
          </a:p>
        </p:txBody>
      </p:sp>
      <p:sp>
        <p:nvSpPr>
          <p:cNvPr id="344" name="사각형: 둥근 모서리 343">
            <a:extLst>
              <a:ext uri="{FF2B5EF4-FFF2-40B4-BE49-F238E27FC236}">
                <a16:creationId xmlns:a16="http://schemas.microsoft.com/office/drawing/2014/main" id="{3B61122F-C69D-4C23-A2D6-A5D3B47A4E2D}"/>
              </a:ext>
            </a:extLst>
          </p:cNvPr>
          <p:cNvSpPr/>
          <p:nvPr/>
        </p:nvSpPr>
        <p:spPr>
          <a:xfrm>
            <a:off x="6260819" y="1342877"/>
            <a:ext cx="642726" cy="732086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6</a:t>
            </a:r>
            <a:endParaRPr lang="ko-KR" altLang="en-US" sz="1100"/>
          </a:p>
        </p:txBody>
      </p:sp>
      <p:sp>
        <p:nvSpPr>
          <p:cNvPr id="345" name="사각형: 둥근 모서리 344">
            <a:extLst>
              <a:ext uri="{FF2B5EF4-FFF2-40B4-BE49-F238E27FC236}">
                <a16:creationId xmlns:a16="http://schemas.microsoft.com/office/drawing/2014/main" id="{38E4BB38-3431-47A1-A4CD-B15F10CEAC6C}"/>
              </a:ext>
            </a:extLst>
          </p:cNvPr>
          <p:cNvSpPr/>
          <p:nvPr/>
        </p:nvSpPr>
        <p:spPr>
          <a:xfrm>
            <a:off x="6323393" y="1412035"/>
            <a:ext cx="224294" cy="222870"/>
          </a:xfrm>
          <a:prstGeom prst="roundRect">
            <a:avLst>
              <a:gd name="adj" fmla="val 18493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</a:t>
            </a:r>
            <a:endParaRPr lang="ko-KR" altLang="en-US" sz="1400"/>
          </a:p>
        </p:txBody>
      </p:sp>
      <p:sp>
        <p:nvSpPr>
          <p:cNvPr id="354" name="사각형: 둥근 모서리 353">
            <a:extLst>
              <a:ext uri="{FF2B5EF4-FFF2-40B4-BE49-F238E27FC236}">
                <a16:creationId xmlns:a16="http://schemas.microsoft.com/office/drawing/2014/main" id="{A7D30A68-67F7-45D5-B00E-2EA7436389B0}"/>
              </a:ext>
            </a:extLst>
          </p:cNvPr>
          <p:cNvSpPr/>
          <p:nvPr/>
        </p:nvSpPr>
        <p:spPr>
          <a:xfrm>
            <a:off x="1861848" y="1412035"/>
            <a:ext cx="224294" cy="222870"/>
          </a:xfrm>
          <a:prstGeom prst="roundRect">
            <a:avLst>
              <a:gd name="adj" fmla="val 18493"/>
            </a:avLst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330" name="사각형: 둥근 모서리 329">
            <a:extLst>
              <a:ext uri="{FF2B5EF4-FFF2-40B4-BE49-F238E27FC236}">
                <a16:creationId xmlns:a16="http://schemas.microsoft.com/office/drawing/2014/main" id="{3998F186-A15E-4630-971C-6DEDD844095E}"/>
              </a:ext>
            </a:extLst>
          </p:cNvPr>
          <p:cNvSpPr/>
          <p:nvPr/>
        </p:nvSpPr>
        <p:spPr>
          <a:xfrm>
            <a:off x="3649786" y="1412035"/>
            <a:ext cx="224294" cy="222870"/>
          </a:xfrm>
          <a:prstGeom prst="roundRect">
            <a:avLst>
              <a:gd name="adj" fmla="val 18493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</a:t>
            </a:r>
            <a:endParaRPr lang="ko-KR" altLang="en-US" sz="1400"/>
          </a:p>
        </p:txBody>
      </p:sp>
      <p:sp>
        <p:nvSpPr>
          <p:cNvPr id="355" name="사각형: 둥근 모서리 354">
            <a:extLst>
              <a:ext uri="{FF2B5EF4-FFF2-40B4-BE49-F238E27FC236}">
                <a16:creationId xmlns:a16="http://schemas.microsoft.com/office/drawing/2014/main" id="{C46E2EFF-6C1E-4E57-90F0-3E012B073979}"/>
              </a:ext>
            </a:extLst>
          </p:cNvPr>
          <p:cNvSpPr/>
          <p:nvPr/>
        </p:nvSpPr>
        <p:spPr>
          <a:xfrm>
            <a:off x="5435166" y="1412035"/>
            <a:ext cx="224294" cy="222870"/>
          </a:xfrm>
          <a:prstGeom prst="roundRect">
            <a:avLst>
              <a:gd name="adj" fmla="val 18493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</a:t>
            </a:r>
            <a:endParaRPr lang="ko-KR" altLang="en-US" sz="1400"/>
          </a:p>
        </p:txBody>
      </p:sp>
      <p:cxnSp>
        <p:nvCxnSpPr>
          <p:cNvPr id="356" name="직선 화살표 연결선 355">
            <a:extLst>
              <a:ext uri="{FF2B5EF4-FFF2-40B4-BE49-F238E27FC236}">
                <a16:creationId xmlns:a16="http://schemas.microsoft.com/office/drawing/2014/main" id="{33EC5AB2-E20F-4740-91C9-CB84C89CBA21}"/>
              </a:ext>
            </a:extLst>
          </p:cNvPr>
          <p:cNvCxnSpPr>
            <a:cxnSpLocks/>
          </p:cNvCxnSpPr>
          <p:nvPr/>
        </p:nvCxnSpPr>
        <p:spPr>
          <a:xfrm>
            <a:off x="1541991" y="3315933"/>
            <a:ext cx="563189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사각형: 둥근 모서리 356">
            <a:extLst>
              <a:ext uri="{FF2B5EF4-FFF2-40B4-BE49-F238E27FC236}">
                <a16:creationId xmlns:a16="http://schemas.microsoft.com/office/drawing/2014/main" id="{B7BBF857-A70A-4A39-8ED3-D4E52D530E30}"/>
              </a:ext>
            </a:extLst>
          </p:cNvPr>
          <p:cNvSpPr/>
          <p:nvPr/>
        </p:nvSpPr>
        <p:spPr>
          <a:xfrm>
            <a:off x="1582093" y="3387941"/>
            <a:ext cx="349190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-1</a:t>
            </a:r>
          </a:p>
        </p:txBody>
      </p:sp>
      <p:sp>
        <p:nvSpPr>
          <p:cNvPr id="358" name="사각형: 둥근 모서리 357">
            <a:extLst>
              <a:ext uri="{FF2B5EF4-FFF2-40B4-BE49-F238E27FC236}">
                <a16:creationId xmlns:a16="http://schemas.microsoft.com/office/drawing/2014/main" id="{075162D9-8B51-4D47-B943-DF40DE98216C}"/>
              </a:ext>
            </a:extLst>
          </p:cNvPr>
          <p:cNvSpPr/>
          <p:nvPr/>
        </p:nvSpPr>
        <p:spPr>
          <a:xfrm>
            <a:off x="2136781" y="3387941"/>
            <a:ext cx="349190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0</a:t>
            </a:r>
          </a:p>
        </p:txBody>
      </p:sp>
      <p:sp>
        <p:nvSpPr>
          <p:cNvPr id="359" name="사각형: 둥근 모서리 358">
            <a:extLst>
              <a:ext uri="{FF2B5EF4-FFF2-40B4-BE49-F238E27FC236}">
                <a16:creationId xmlns:a16="http://schemas.microsoft.com/office/drawing/2014/main" id="{14DB2155-330B-467A-8F2A-B8D994873270}"/>
              </a:ext>
            </a:extLst>
          </p:cNvPr>
          <p:cNvSpPr/>
          <p:nvPr/>
        </p:nvSpPr>
        <p:spPr>
          <a:xfrm>
            <a:off x="2687606" y="3387941"/>
            <a:ext cx="349190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</a:p>
        </p:txBody>
      </p:sp>
      <p:sp>
        <p:nvSpPr>
          <p:cNvPr id="360" name="사각형: 둥근 모서리 359">
            <a:extLst>
              <a:ext uri="{FF2B5EF4-FFF2-40B4-BE49-F238E27FC236}">
                <a16:creationId xmlns:a16="http://schemas.microsoft.com/office/drawing/2014/main" id="{A4124E3B-3BAC-437B-93DE-41375C516B23}"/>
              </a:ext>
            </a:extLst>
          </p:cNvPr>
          <p:cNvSpPr/>
          <p:nvPr/>
        </p:nvSpPr>
        <p:spPr>
          <a:xfrm>
            <a:off x="3237389" y="3387941"/>
            <a:ext cx="349190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</a:p>
        </p:txBody>
      </p:sp>
      <p:sp>
        <p:nvSpPr>
          <p:cNvPr id="361" name="사각형: 둥근 모서리 360">
            <a:extLst>
              <a:ext uri="{FF2B5EF4-FFF2-40B4-BE49-F238E27FC236}">
                <a16:creationId xmlns:a16="http://schemas.microsoft.com/office/drawing/2014/main" id="{369E00E5-D41C-4A56-BD83-D772716DAFD9}"/>
              </a:ext>
            </a:extLst>
          </p:cNvPr>
          <p:cNvSpPr/>
          <p:nvPr/>
        </p:nvSpPr>
        <p:spPr>
          <a:xfrm>
            <a:off x="3787172" y="3387941"/>
            <a:ext cx="349190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</a:p>
        </p:txBody>
      </p:sp>
      <p:sp>
        <p:nvSpPr>
          <p:cNvPr id="362" name="사각형: 둥근 모서리 361">
            <a:extLst>
              <a:ext uri="{FF2B5EF4-FFF2-40B4-BE49-F238E27FC236}">
                <a16:creationId xmlns:a16="http://schemas.microsoft.com/office/drawing/2014/main" id="{721B2CF5-B18D-459D-9BEC-47073B997468}"/>
              </a:ext>
            </a:extLst>
          </p:cNvPr>
          <p:cNvSpPr/>
          <p:nvPr/>
        </p:nvSpPr>
        <p:spPr>
          <a:xfrm>
            <a:off x="4346479" y="3387941"/>
            <a:ext cx="349190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</a:p>
        </p:txBody>
      </p:sp>
      <p:sp>
        <p:nvSpPr>
          <p:cNvPr id="363" name="사각형: 둥근 모서리 362">
            <a:extLst>
              <a:ext uri="{FF2B5EF4-FFF2-40B4-BE49-F238E27FC236}">
                <a16:creationId xmlns:a16="http://schemas.microsoft.com/office/drawing/2014/main" id="{85B0065B-015E-4B8A-B3F9-4D02F4A95FB5}"/>
              </a:ext>
            </a:extLst>
          </p:cNvPr>
          <p:cNvSpPr/>
          <p:nvPr/>
        </p:nvSpPr>
        <p:spPr>
          <a:xfrm>
            <a:off x="4894615" y="3387941"/>
            <a:ext cx="349190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</a:p>
        </p:txBody>
      </p:sp>
      <p:sp>
        <p:nvSpPr>
          <p:cNvPr id="364" name="사각형: 둥근 모서리 363">
            <a:extLst>
              <a:ext uri="{FF2B5EF4-FFF2-40B4-BE49-F238E27FC236}">
                <a16:creationId xmlns:a16="http://schemas.microsoft.com/office/drawing/2014/main" id="{26AEAF39-A8BB-4EB3-BCE9-7B686D37DB92}"/>
              </a:ext>
            </a:extLst>
          </p:cNvPr>
          <p:cNvSpPr/>
          <p:nvPr/>
        </p:nvSpPr>
        <p:spPr>
          <a:xfrm>
            <a:off x="5453049" y="3387941"/>
            <a:ext cx="349190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</a:p>
        </p:txBody>
      </p:sp>
      <p:sp>
        <p:nvSpPr>
          <p:cNvPr id="365" name="사각형: 둥근 모서리 364">
            <a:extLst>
              <a:ext uri="{FF2B5EF4-FFF2-40B4-BE49-F238E27FC236}">
                <a16:creationId xmlns:a16="http://schemas.microsoft.com/office/drawing/2014/main" id="{F1EC037E-1EB7-4E67-AFC5-4A6FEEA2FB9E}"/>
              </a:ext>
            </a:extLst>
          </p:cNvPr>
          <p:cNvSpPr/>
          <p:nvPr/>
        </p:nvSpPr>
        <p:spPr>
          <a:xfrm>
            <a:off x="5995697" y="3387941"/>
            <a:ext cx="349190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7</a:t>
            </a:r>
          </a:p>
        </p:txBody>
      </p:sp>
      <p:cxnSp>
        <p:nvCxnSpPr>
          <p:cNvPr id="366" name="직선 연결선 365">
            <a:extLst>
              <a:ext uri="{FF2B5EF4-FFF2-40B4-BE49-F238E27FC236}">
                <a16:creationId xmlns:a16="http://schemas.microsoft.com/office/drawing/2014/main" id="{8133E110-5390-4F51-9275-16A6116DFC9A}"/>
              </a:ext>
            </a:extLst>
          </p:cNvPr>
          <p:cNvCxnSpPr>
            <a:cxnSpLocks/>
          </p:cNvCxnSpPr>
          <p:nvPr/>
        </p:nvCxnSpPr>
        <p:spPr>
          <a:xfrm>
            <a:off x="1758015" y="3243926"/>
            <a:ext cx="0" cy="144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직선 연결선 366">
            <a:extLst>
              <a:ext uri="{FF2B5EF4-FFF2-40B4-BE49-F238E27FC236}">
                <a16:creationId xmlns:a16="http://schemas.microsoft.com/office/drawing/2014/main" id="{E992D120-B3C3-4E7D-8AD0-A846717B6E4B}"/>
              </a:ext>
            </a:extLst>
          </p:cNvPr>
          <p:cNvCxnSpPr>
            <a:cxnSpLocks/>
          </p:cNvCxnSpPr>
          <p:nvPr/>
        </p:nvCxnSpPr>
        <p:spPr>
          <a:xfrm>
            <a:off x="2310202" y="3243926"/>
            <a:ext cx="0" cy="144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직선 연결선 367">
            <a:extLst>
              <a:ext uri="{FF2B5EF4-FFF2-40B4-BE49-F238E27FC236}">
                <a16:creationId xmlns:a16="http://schemas.microsoft.com/office/drawing/2014/main" id="{20601716-B757-4B12-9383-83A808517A9F}"/>
              </a:ext>
            </a:extLst>
          </p:cNvPr>
          <p:cNvCxnSpPr>
            <a:cxnSpLocks/>
          </p:cNvCxnSpPr>
          <p:nvPr/>
        </p:nvCxnSpPr>
        <p:spPr>
          <a:xfrm>
            <a:off x="2862389" y="3243926"/>
            <a:ext cx="0" cy="144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직선 연결선 368">
            <a:extLst>
              <a:ext uri="{FF2B5EF4-FFF2-40B4-BE49-F238E27FC236}">
                <a16:creationId xmlns:a16="http://schemas.microsoft.com/office/drawing/2014/main" id="{7564A060-1F0D-42BA-867F-036D0A76FEE5}"/>
              </a:ext>
            </a:extLst>
          </p:cNvPr>
          <p:cNvCxnSpPr>
            <a:cxnSpLocks/>
          </p:cNvCxnSpPr>
          <p:nvPr/>
        </p:nvCxnSpPr>
        <p:spPr>
          <a:xfrm>
            <a:off x="3414199" y="3243926"/>
            <a:ext cx="0" cy="144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직선 연결선 369">
            <a:extLst>
              <a:ext uri="{FF2B5EF4-FFF2-40B4-BE49-F238E27FC236}">
                <a16:creationId xmlns:a16="http://schemas.microsoft.com/office/drawing/2014/main" id="{DE5735BA-1ED5-4D50-A3AE-415616190CC0}"/>
              </a:ext>
            </a:extLst>
          </p:cNvPr>
          <p:cNvCxnSpPr>
            <a:cxnSpLocks/>
          </p:cNvCxnSpPr>
          <p:nvPr/>
        </p:nvCxnSpPr>
        <p:spPr>
          <a:xfrm>
            <a:off x="3966386" y="3243926"/>
            <a:ext cx="0" cy="144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직선 연결선 370">
            <a:extLst>
              <a:ext uri="{FF2B5EF4-FFF2-40B4-BE49-F238E27FC236}">
                <a16:creationId xmlns:a16="http://schemas.microsoft.com/office/drawing/2014/main" id="{A92F6BF4-2A08-47A3-AA3E-5EEE6496F6FB}"/>
              </a:ext>
            </a:extLst>
          </p:cNvPr>
          <p:cNvCxnSpPr>
            <a:cxnSpLocks/>
          </p:cNvCxnSpPr>
          <p:nvPr/>
        </p:nvCxnSpPr>
        <p:spPr>
          <a:xfrm>
            <a:off x="4519901" y="3243926"/>
            <a:ext cx="0" cy="144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직선 연결선 371">
            <a:extLst>
              <a:ext uri="{FF2B5EF4-FFF2-40B4-BE49-F238E27FC236}">
                <a16:creationId xmlns:a16="http://schemas.microsoft.com/office/drawing/2014/main" id="{D7E2EDC5-7810-466C-BF2D-F76F5CF3E338}"/>
              </a:ext>
            </a:extLst>
          </p:cNvPr>
          <p:cNvCxnSpPr>
            <a:cxnSpLocks/>
          </p:cNvCxnSpPr>
          <p:nvPr/>
        </p:nvCxnSpPr>
        <p:spPr>
          <a:xfrm>
            <a:off x="5071711" y="3243926"/>
            <a:ext cx="0" cy="144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직선 연결선 372">
            <a:extLst>
              <a:ext uri="{FF2B5EF4-FFF2-40B4-BE49-F238E27FC236}">
                <a16:creationId xmlns:a16="http://schemas.microsoft.com/office/drawing/2014/main" id="{807B2BA4-0610-425C-894E-E13D77FE5BCE}"/>
              </a:ext>
            </a:extLst>
          </p:cNvPr>
          <p:cNvCxnSpPr>
            <a:cxnSpLocks/>
          </p:cNvCxnSpPr>
          <p:nvPr/>
        </p:nvCxnSpPr>
        <p:spPr>
          <a:xfrm>
            <a:off x="5623898" y="3243926"/>
            <a:ext cx="0" cy="144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직선 연결선 373">
            <a:extLst>
              <a:ext uri="{FF2B5EF4-FFF2-40B4-BE49-F238E27FC236}">
                <a16:creationId xmlns:a16="http://schemas.microsoft.com/office/drawing/2014/main" id="{F947606D-FC0B-4D16-82A0-C79E8F054537}"/>
              </a:ext>
            </a:extLst>
          </p:cNvPr>
          <p:cNvCxnSpPr>
            <a:cxnSpLocks/>
          </p:cNvCxnSpPr>
          <p:nvPr/>
        </p:nvCxnSpPr>
        <p:spPr>
          <a:xfrm>
            <a:off x="6173682" y="3243926"/>
            <a:ext cx="0" cy="144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직선 연결선 374">
            <a:extLst>
              <a:ext uri="{FF2B5EF4-FFF2-40B4-BE49-F238E27FC236}">
                <a16:creationId xmlns:a16="http://schemas.microsoft.com/office/drawing/2014/main" id="{A1111E8D-0CE2-4394-BA90-CC60913437F6}"/>
              </a:ext>
            </a:extLst>
          </p:cNvPr>
          <p:cNvCxnSpPr>
            <a:cxnSpLocks/>
          </p:cNvCxnSpPr>
          <p:nvPr/>
        </p:nvCxnSpPr>
        <p:spPr>
          <a:xfrm>
            <a:off x="6722479" y="3243926"/>
            <a:ext cx="0" cy="144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사각형: 둥근 모서리 375">
            <a:extLst>
              <a:ext uri="{FF2B5EF4-FFF2-40B4-BE49-F238E27FC236}">
                <a16:creationId xmlns:a16="http://schemas.microsoft.com/office/drawing/2014/main" id="{7987E578-9435-4FD0-8A60-4EBE1222D23D}"/>
              </a:ext>
            </a:extLst>
          </p:cNvPr>
          <p:cNvSpPr/>
          <p:nvPr/>
        </p:nvSpPr>
        <p:spPr>
          <a:xfrm>
            <a:off x="6548869" y="3387941"/>
            <a:ext cx="349190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8</a:t>
            </a:r>
          </a:p>
        </p:txBody>
      </p:sp>
      <p:cxnSp>
        <p:nvCxnSpPr>
          <p:cNvPr id="377" name="연결선: 구부러짐 376">
            <a:extLst>
              <a:ext uri="{FF2B5EF4-FFF2-40B4-BE49-F238E27FC236}">
                <a16:creationId xmlns:a16="http://schemas.microsoft.com/office/drawing/2014/main" id="{9840236E-6CD4-402D-B793-E2A5813D63A6}"/>
              </a:ext>
            </a:extLst>
          </p:cNvPr>
          <p:cNvCxnSpPr>
            <a:cxnSpLocks/>
            <a:stCxn id="357" idx="0"/>
            <a:endCxn id="359" idx="0"/>
          </p:cNvCxnSpPr>
          <p:nvPr/>
        </p:nvCxnSpPr>
        <p:spPr>
          <a:xfrm rot="5400000" flipH="1" flipV="1">
            <a:off x="2309444" y="2835185"/>
            <a:ext cx="12700" cy="1105513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연결선: 구부러짐 377">
            <a:extLst>
              <a:ext uri="{FF2B5EF4-FFF2-40B4-BE49-F238E27FC236}">
                <a16:creationId xmlns:a16="http://schemas.microsoft.com/office/drawing/2014/main" id="{7B1F4A07-FDD3-42F7-84C4-CBB87A4F5DBB}"/>
              </a:ext>
            </a:extLst>
          </p:cNvPr>
          <p:cNvCxnSpPr>
            <a:cxnSpLocks/>
            <a:stCxn id="359" idx="0"/>
            <a:endCxn id="365" idx="0"/>
          </p:cNvCxnSpPr>
          <p:nvPr/>
        </p:nvCxnSpPr>
        <p:spPr>
          <a:xfrm rot="5400000" flipH="1" flipV="1">
            <a:off x="4516246" y="1733896"/>
            <a:ext cx="12700" cy="330809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연결선: 구부러짐 378">
            <a:extLst>
              <a:ext uri="{FF2B5EF4-FFF2-40B4-BE49-F238E27FC236}">
                <a16:creationId xmlns:a16="http://schemas.microsoft.com/office/drawing/2014/main" id="{D5A0F91A-8D32-4979-B441-2DB2B96534C7}"/>
              </a:ext>
            </a:extLst>
          </p:cNvPr>
          <p:cNvCxnSpPr>
            <a:cxnSpLocks/>
            <a:stCxn id="357" idx="0"/>
            <a:endCxn id="358" idx="0"/>
          </p:cNvCxnSpPr>
          <p:nvPr/>
        </p:nvCxnSpPr>
        <p:spPr>
          <a:xfrm rot="5400000" flipH="1" flipV="1">
            <a:off x="2034032" y="3110597"/>
            <a:ext cx="12700" cy="554688"/>
          </a:xfrm>
          <a:prstGeom prst="curvedConnector3">
            <a:avLst>
              <a:gd name="adj1" fmla="val 180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연결선: 구부러짐 379">
            <a:extLst>
              <a:ext uri="{FF2B5EF4-FFF2-40B4-BE49-F238E27FC236}">
                <a16:creationId xmlns:a16="http://schemas.microsoft.com/office/drawing/2014/main" id="{93326E03-6952-40F0-8275-85D884D780F1}"/>
              </a:ext>
            </a:extLst>
          </p:cNvPr>
          <p:cNvCxnSpPr>
            <a:cxnSpLocks/>
            <a:stCxn id="358" idx="0"/>
            <a:endCxn id="360" idx="0"/>
          </p:cNvCxnSpPr>
          <p:nvPr/>
        </p:nvCxnSpPr>
        <p:spPr>
          <a:xfrm rot="5400000" flipH="1" flipV="1">
            <a:off x="2861680" y="2837637"/>
            <a:ext cx="12700" cy="1100608"/>
          </a:xfrm>
          <a:prstGeom prst="curvedConnector3">
            <a:avLst>
              <a:gd name="adj1" fmla="val 180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연결선: 구부러짐 380">
            <a:extLst>
              <a:ext uri="{FF2B5EF4-FFF2-40B4-BE49-F238E27FC236}">
                <a16:creationId xmlns:a16="http://schemas.microsoft.com/office/drawing/2014/main" id="{775A360B-E318-4EB6-8943-FFB854A01B46}"/>
              </a:ext>
            </a:extLst>
          </p:cNvPr>
          <p:cNvCxnSpPr>
            <a:cxnSpLocks/>
            <a:stCxn id="360" idx="0"/>
            <a:endCxn id="364" idx="0"/>
          </p:cNvCxnSpPr>
          <p:nvPr/>
        </p:nvCxnSpPr>
        <p:spPr>
          <a:xfrm rot="5400000" flipH="1" flipV="1">
            <a:off x="4519814" y="2280111"/>
            <a:ext cx="12700" cy="2215660"/>
          </a:xfrm>
          <a:prstGeom prst="curvedConnector3">
            <a:avLst>
              <a:gd name="adj1" fmla="val 180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연결선: 구부러짐 381">
            <a:extLst>
              <a:ext uri="{FF2B5EF4-FFF2-40B4-BE49-F238E27FC236}">
                <a16:creationId xmlns:a16="http://schemas.microsoft.com/office/drawing/2014/main" id="{5ED461F3-10EF-4BA3-9BDB-A42FCD98D43A}"/>
              </a:ext>
            </a:extLst>
          </p:cNvPr>
          <p:cNvCxnSpPr>
            <a:cxnSpLocks/>
            <a:stCxn id="357" idx="0"/>
            <a:endCxn id="361" idx="0"/>
          </p:cNvCxnSpPr>
          <p:nvPr/>
        </p:nvCxnSpPr>
        <p:spPr>
          <a:xfrm rot="5400000" flipH="1" flipV="1">
            <a:off x="2859227" y="2285402"/>
            <a:ext cx="12700" cy="2205079"/>
          </a:xfrm>
          <a:prstGeom prst="curvedConnector3">
            <a:avLst>
              <a:gd name="adj1" fmla="val 1800000"/>
            </a:avLst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연결선: 구부러짐 382">
            <a:extLst>
              <a:ext uri="{FF2B5EF4-FFF2-40B4-BE49-F238E27FC236}">
                <a16:creationId xmlns:a16="http://schemas.microsoft.com/office/drawing/2014/main" id="{FE03A3DE-5ECE-41F2-8231-406550C849A5}"/>
              </a:ext>
            </a:extLst>
          </p:cNvPr>
          <p:cNvCxnSpPr>
            <a:cxnSpLocks/>
            <a:stCxn id="361" idx="0"/>
            <a:endCxn id="365" idx="0"/>
          </p:cNvCxnSpPr>
          <p:nvPr/>
        </p:nvCxnSpPr>
        <p:spPr>
          <a:xfrm rot="5400000" flipH="1" flipV="1">
            <a:off x="5066029" y="2283679"/>
            <a:ext cx="12700" cy="2208525"/>
          </a:xfrm>
          <a:prstGeom prst="curvedConnector3">
            <a:avLst>
              <a:gd name="adj1" fmla="val 1800000"/>
            </a:avLst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연결선: 구부러짐 383">
            <a:extLst>
              <a:ext uri="{FF2B5EF4-FFF2-40B4-BE49-F238E27FC236}">
                <a16:creationId xmlns:a16="http://schemas.microsoft.com/office/drawing/2014/main" id="{77620DA3-B8A2-41B4-853F-C7A4096A8784}"/>
              </a:ext>
            </a:extLst>
          </p:cNvPr>
          <p:cNvCxnSpPr>
            <a:cxnSpLocks/>
            <a:stCxn id="357" idx="0"/>
            <a:endCxn id="363" idx="0"/>
          </p:cNvCxnSpPr>
          <p:nvPr/>
        </p:nvCxnSpPr>
        <p:spPr>
          <a:xfrm rot="5400000" flipH="1" flipV="1">
            <a:off x="3412949" y="1731680"/>
            <a:ext cx="12700" cy="3312522"/>
          </a:xfrm>
          <a:prstGeom prst="curvedConnector3">
            <a:avLst>
              <a:gd name="adj1" fmla="val 1800000"/>
            </a:avLst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직선 연결선 384">
            <a:extLst>
              <a:ext uri="{FF2B5EF4-FFF2-40B4-BE49-F238E27FC236}">
                <a16:creationId xmlns:a16="http://schemas.microsoft.com/office/drawing/2014/main" id="{49882B1C-E7AF-434B-8383-B2D925A4DE37}"/>
              </a:ext>
            </a:extLst>
          </p:cNvPr>
          <p:cNvCxnSpPr>
            <a:cxnSpLocks/>
          </p:cNvCxnSpPr>
          <p:nvPr/>
        </p:nvCxnSpPr>
        <p:spPr>
          <a:xfrm>
            <a:off x="6436234" y="3095146"/>
            <a:ext cx="0" cy="432048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사각형: 둥근 모서리 385">
            <a:extLst>
              <a:ext uri="{FF2B5EF4-FFF2-40B4-BE49-F238E27FC236}">
                <a16:creationId xmlns:a16="http://schemas.microsoft.com/office/drawing/2014/main" id="{10E4D11B-C059-4854-A429-84A2501409A2}"/>
              </a:ext>
            </a:extLst>
          </p:cNvPr>
          <p:cNvSpPr/>
          <p:nvPr/>
        </p:nvSpPr>
        <p:spPr>
          <a:xfrm>
            <a:off x="5911392" y="2867051"/>
            <a:ext cx="1051488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Bucket Size 8</a:t>
            </a:r>
          </a:p>
        </p:txBody>
      </p:sp>
      <p:sp>
        <p:nvSpPr>
          <p:cNvPr id="387" name="사각형: 둥근 모서리 386">
            <a:extLst>
              <a:ext uri="{FF2B5EF4-FFF2-40B4-BE49-F238E27FC236}">
                <a16:creationId xmlns:a16="http://schemas.microsoft.com/office/drawing/2014/main" id="{ACA737F1-77E8-4477-90FD-596916271F27}"/>
              </a:ext>
            </a:extLst>
          </p:cNvPr>
          <p:cNvSpPr/>
          <p:nvPr/>
        </p:nvSpPr>
        <p:spPr>
          <a:xfrm>
            <a:off x="899592" y="3711872"/>
            <a:ext cx="642726" cy="732086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0</a:t>
            </a:r>
            <a:endParaRPr lang="ko-KR" altLang="en-US" sz="1100"/>
          </a:p>
        </p:txBody>
      </p:sp>
      <p:sp>
        <p:nvSpPr>
          <p:cNvPr id="388" name="사각형: 둥근 모서리 387">
            <a:extLst>
              <a:ext uri="{FF2B5EF4-FFF2-40B4-BE49-F238E27FC236}">
                <a16:creationId xmlns:a16="http://schemas.microsoft.com/office/drawing/2014/main" id="{EDA6DB13-6E2C-4ABE-B8A5-807D351F6260}"/>
              </a:ext>
            </a:extLst>
          </p:cNvPr>
          <p:cNvSpPr/>
          <p:nvPr/>
        </p:nvSpPr>
        <p:spPr>
          <a:xfrm>
            <a:off x="1796606" y="3711872"/>
            <a:ext cx="642726" cy="732086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1</a:t>
            </a:r>
            <a:endParaRPr lang="ko-KR" altLang="en-US" sz="1100"/>
          </a:p>
        </p:txBody>
      </p:sp>
      <p:sp>
        <p:nvSpPr>
          <p:cNvPr id="389" name="사각형: 둥근 모서리 388">
            <a:extLst>
              <a:ext uri="{FF2B5EF4-FFF2-40B4-BE49-F238E27FC236}">
                <a16:creationId xmlns:a16="http://schemas.microsoft.com/office/drawing/2014/main" id="{AA76E43B-2018-45A2-AF93-D7D70068EE73}"/>
              </a:ext>
            </a:extLst>
          </p:cNvPr>
          <p:cNvSpPr/>
          <p:nvPr/>
        </p:nvSpPr>
        <p:spPr>
          <a:xfrm>
            <a:off x="2691569" y="3711872"/>
            <a:ext cx="642726" cy="732086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2</a:t>
            </a:r>
            <a:endParaRPr lang="ko-KR" altLang="en-US" sz="1100"/>
          </a:p>
        </p:txBody>
      </p:sp>
      <p:sp>
        <p:nvSpPr>
          <p:cNvPr id="390" name="사각형: 둥근 모서리 389">
            <a:extLst>
              <a:ext uri="{FF2B5EF4-FFF2-40B4-BE49-F238E27FC236}">
                <a16:creationId xmlns:a16="http://schemas.microsoft.com/office/drawing/2014/main" id="{3A9585B5-0655-45D6-958C-001DFC136100}"/>
              </a:ext>
            </a:extLst>
          </p:cNvPr>
          <p:cNvSpPr/>
          <p:nvPr/>
        </p:nvSpPr>
        <p:spPr>
          <a:xfrm>
            <a:off x="3581614" y="3711872"/>
            <a:ext cx="642726" cy="732086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3</a:t>
            </a:r>
            <a:endParaRPr lang="ko-KR" altLang="en-US" sz="1100"/>
          </a:p>
        </p:txBody>
      </p:sp>
      <p:sp>
        <p:nvSpPr>
          <p:cNvPr id="391" name="사각형: 둥근 모서리 390">
            <a:extLst>
              <a:ext uri="{FF2B5EF4-FFF2-40B4-BE49-F238E27FC236}">
                <a16:creationId xmlns:a16="http://schemas.microsoft.com/office/drawing/2014/main" id="{507FB04E-7F43-48AA-B4E3-79184E8BE740}"/>
              </a:ext>
            </a:extLst>
          </p:cNvPr>
          <p:cNvSpPr/>
          <p:nvPr/>
        </p:nvSpPr>
        <p:spPr>
          <a:xfrm>
            <a:off x="4475811" y="3711872"/>
            <a:ext cx="642726" cy="732086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4</a:t>
            </a:r>
            <a:endParaRPr lang="ko-KR" altLang="en-US" sz="1100"/>
          </a:p>
        </p:txBody>
      </p:sp>
      <p:sp>
        <p:nvSpPr>
          <p:cNvPr id="392" name="사각형: 둥근 모서리 391">
            <a:extLst>
              <a:ext uri="{FF2B5EF4-FFF2-40B4-BE49-F238E27FC236}">
                <a16:creationId xmlns:a16="http://schemas.microsoft.com/office/drawing/2014/main" id="{71E725C2-9B4D-42DB-B517-BEAA8371A3A4}"/>
              </a:ext>
            </a:extLst>
          </p:cNvPr>
          <p:cNvSpPr/>
          <p:nvPr/>
        </p:nvSpPr>
        <p:spPr>
          <a:xfrm>
            <a:off x="5370774" y="3711872"/>
            <a:ext cx="642726" cy="732086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5</a:t>
            </a:r>
            <a:endParaRPr lang="ko-KR" altLang="en-US" sz="1100"/>
          </a:p>
        </p:txBody>
      </p:sp>
      <p:sp>
        <p:nvSpPr>
          <p:cNvPr id="393" name="사각형: 둥근 모서리 392">
            <a:extLst>
              <a:ext uri="{FF2B5EF4-FFF2-40B4-BE49-F238E27FC236}">
                <a16:creationId xmlns:a16="http://schemas.microsoft.com/office/drawing/2014/main" id="{4575FDF5-4E3B-48EF-BFAC-00951320CDA0}"/>
              </a:ext>
            </a:extLst>
          </p:cNvPr>
          <p:cNvSpPr/>
          <p:nvPr/>
        </p:nvSpPr>
        <p:spPr>
          <a:xfrm>
            <a:off x="6260819" y="3711872"/>
            <a:ext cx="642726" cy="732086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6</a:t>
            </a:r>
            <a:endParaRPr lang="ko-KR" altLang="en-US" sz="1100"/>
          </a:p>
        </p:txBody>
      </p:sp>
      <p:sp>
        <p:nvSpPr>
          <p:cNvPr id="394" name="사각형: 둥근 모서리 393">
            <a:extLst>
              <a:ext uri="{FF2B5EF4-FFF2-40B4-BE49-F238E27FC236}">
                <a16:creationId xmlns:a16="http://schemas.microsoft.com/office/drawing/2014/main" id="{CB409D57-D0E9-4820-A170-9BB2E01896F8}"/>
              </a:ext>
            </a:extLst>
          </p:cNvPr>
          <p:cNvSpPr/>
          <p:nvPr/>
        </p:nvSpPr>
        <p:spPr>
          <a:xfrm>
            <a:off x="6323393" y="3781030"/>
            <a:ext cx="224294" cy="222870"/>
          </a:xfrm>
          <a:prstGeom prst="roundRect">
            <a:avLst>
              <a:gd name="adj" fmla="val 18493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</a:t>
            </a:r>
            <a:endParaRPr lang="ko-KR" altLang="en-US" sz="1400"/>
          </a:p>
        </p:txBody>
      </p:sp>
      <p:sp>
        <p:nvSpPr>
          <p:cNvPr id="395" name="사각형: 둥근 모서리 394">
            <a:extLst>
              <a:ext uri="{FF2B5EF4-FFF2-40B4-BE49-F238E27FC236}">
                <a16:creationId xmlns:a16="http://schemas.microsoft.com/office/drawing/2014/main" id="{6A076C98-62A1-4ECD-B066-9B853E8E7560}"/>
              </a:ext>
            </a:extLst>
          </p:cNvPr>
          <p:cNvSpPr/>
          <p:nvPr/>
        </p:nvSpPr>
        <p:spPr>
          <a:xfrm>
            <a:off x="7150864" y="3711872"/>
            <a:ext cx="642726" cy="732086"/>
          </a:xfrm>
          <a:prstGeom prst="roundRect">
            <a:avLst>
              <a:gd name="adj" fmla="val 828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7</a:t>
            </a:r>
            <a:endParaRPr lang="ko-KR" altLang="en-US" sz="1100"/>
          </a:p>
        </p:txBody>
      </p:sp>
      <p:sp>
        <p:nvSpPr>
          <p:cNvPr id="396" name="사각형: 둥근 모서리 395">
            <a:extLst>
              <a:ext uri="{FF2B5EF4-FFF2-40B4-BE49-F238E27FC236}">
                <a16:creationId xmlns:a16="http://schemas.microsoft.com/office/drawing/2014/main" id="{00A23FB0-5A6E-44A3-AF24-CF79D6AD5319}"/>
              </a:ext>
            </a:extLst>
          </p:cNvPr>
          <p:cNvSpPr/>
          <p:nvPr/>
        </p:nvSpPr>
        <p:spPr>
          <a:xfrm>
            <a:off x="7213438" y="3781030"/>
            <a:ext cx="224294" cy="222870"/>
          </a:xfrm>
          <a:prstGeom prst="roundRect">
            <a:avLst>
              <a:gd name="adj" fmla="val 18493"/>
            </a:avLst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397" name="사각형: 둥근 모서리 396">
            <a:extLst>
              <a:ext uri="{FF2B5EF4-FFF2-40B4-BE49-F238E27FC236}">
                <a16:creationId xmlns:a16="http://schemas.microsoft.com/office/drawing/2014/main" id="{911C7FAB-20FD-4FB0-886D-656DCC060B9C}"/>
              </a:ext>
            </a:extLst>
          </p:cNvPr>
          <p:cNvSpPr/>
          <p:nvPr/>
        </p:nvSpPr>
        <p:spPr>
          <a:xfrm>
            <a:off x="7500786" y="3785680"/>
            <a:ext cx="224294" cy="222870"/>
          </a:xfrm>
          <a:prstGeom prst="roundRect">
            <a:avLst>
              <a:gd name="adj" fmla="val 18493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</a:t>
            </a:r>
            <a:endParaRPr lang="ko-KR" altLang="en-US" sz="1400"/>
          </a:p>
        </p:txBody>
      </p:sp>
      <p:sp>
        <p:nvSpPr>
          <p:cNvPr id="400" name="사각형: 둥근 모서리 399">
            <a:extLst>
              <a:ext uri="{FF2B5EF4-FFF2-40B4-BE49-F238E27FC236}">
                <a16:creationId xmlns:a16="http://schemas.microsoft.com/office/drawing/2014/main" id="{EC64D72B-AB46-40C2-839C-4B3A0800AAEE}"/>
              </a:ext>
            </a:extLst>
          </p:cNvPr>
          <p:cNvSpPr/>
          <p:nvPr/>
        </p:nvSpPr>
        <p:spPr>
          <a:xfrm>
            <a:off x="5435166" y="3781030"/>
            <a:ext cx="224294" cy="222870"/>
          </a:xfrm>
          <a:prstGeom prst="roundRect">
            <a:avLst>
              <a:gd name="adj" fmla="val 18493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</a:t>
            </a:r>
            <a:endParaRPr lang="ko-KR" altLang="en-US" sz="1400"/>
          </a:p>
        </p:txBody>
      </p:sp>
      <p:sp>
        <p:nvSpPr>
          <p:cNvPr id="401" name="화살표: 아래쪽 400">
            <a:extLst>
              <a:ext uri="{FF2B5EF4-FFF2-40B4-BE49-F238E27FC236}">
                <a16:creationId xmlns:a16="http://schemas.microsoft.com/office/drawing/2014/main" id="{501535F6-5173-4339-87F7-D54F7574758F}"/>
              </a:ext>
            </a:extLst>
          </p:cNvPr>
          <p:cNvSpPr/>
          <p:nvPr/>
        </p:nvSpPr>
        <p:spPr>
          <a:xfrm>
            <a:off x="2943499" y="2262179"/>
            <a:ext cx="186593" cy="78982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02" name="화살표: 아래쪽 401">
            <a:extLst>
              <a:ext uri="{FF2B5EF4-FFF2-40B4-BE49-F238E27FC236}">
                <a16:creationId xmlns:a16="http://schemas.microsoft.com/office/drawing/2014/main" id="{F0E82ECC-3F63-4BC7-ABCA-1D21A19E1C84}"/>
              </a:ext>
            </a:extLst>
          </p:cNvPr>
          <p:cNvSpPr/>
          <p:nvPr/>
        </p:nvSpPr>
        <p:spPr>
          <a:xfrm rot="10800000">
            <a:off x="5598840" y="2262179"/>
            <a:ext cx="186593" cy="78982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03" name="사각형: 둥근 모서리 402">
            <a:extLst>
              <a:ext uri="{FF2B5EF4-FFF2-40B4-BE49-F238E27FC236}">
                <a16:creationId xmlns:a16="http://schemas.microsoft.com/office/drawing/2014/main" id="{873BEC39-5DF2-45EC-B09E-F211233B44C6}"/>
              </a:ext>
            </a:extLst>
          </p:cNvPr>
          <p:cNvSpPr/>
          <p:nvPr/>
        </p:nvSpPr>
        <p:spPr>
          <a:xfrm>
            <a:off x="2879919" y="2503526"/>
            <a:ext cx="1051488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Add</a:t>
            </a:r>
          </a:p>
          <a:p>
            <a:pPr algn="ctr"/>
            <a:r>
              <a:rPr lang="en-US" altLang="ko-KR" sz="1100"/>
              <a:t>Bucket</a:t>
            </a:r>
          </a:p>
        </p:txBody>
      </p:sp>
      <p:sp>
        <p:nvSpPr>
          <p:cNvPr id="404" name="사각형: 둥근 모서리 403">
            <a:extLst>
              <a:ext uri="{FF2B5EF4-FFF2-40B4-BE49-F238E27FC236}">
                <a16:creationId xmlns:a16="http://schemas.microsoft.com/office/drawing/2014/main" id="{F732C01C-0267-4CDA-A5C7-A87AFE5B715C}"/>
              </a:ext>
            </a:extLst>
          </p:cNvPr>
          <p:cNvSpPr/>
          <p:nvPr/>
        </p:nvSpPr>
        <p:spPr>
          <a:xfrm>
            <a:off x="4710403" y="2503526"/>
            <a:ext cx="1051488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Remove</a:t>
            </a:r>
          </a:p>
          <a:p>
            <a:pPr algn="ctr"/>
            <a:r>
              <a:rPr lang="en-US" altLang="ko-KR" sz="1100"/>
              <a:t>Bucket</a:t>
            </a:r>
          </a:p>
        </p:txBody>
      </p:sp>
    </p:spTree>
    <p:extLst>
      <p:ext uri="{BB962C8B-B14F-4D97-AF65-F5344CB8AC3E}">
        <p14:creationId xmlns:p14="http://schemas.microsoft.com/office/powerpoint/2010/main" val="412030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3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85700"/>
            <a:ext cx="8229600" cy="857250"/>
          </a:xfrm>
        </p:spPr>
        <p:txBody>
          <a:bodyPr/>
          <a:lstStyle/>
          <a:p>
            <a:r>
              <a:rPr lang="en-US" altLang="ko-KR"/>
              <a:t>Ring Consistent Hashing</a:t>
            </a:r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DCC00DE-42B5-4B40-8BEF-FA1A1B38FD11}"/>
              </a:ext>
            </a:extLst>
          </p:cNvPr>
          <p:cNvSpPr/>
          <p:nvPr/>
        </p:nvSpPr>
        <p:spPr>
          <a:xfrm>
            <a:off x="467544" y="1343880"/>
            <a:ext cx="3208090" cy="32080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3224A4B-FAC5-4FF8-8D0C-6DF5CF008D89}"/>
              </a:ext>
            </a:extLst>
          </p:cNvPr>
          <p:cNvSpPr/>
          <p:nvPr/>
        </p:nvSpPr>
        <p:spPr>
          <a:xfrm>
            <a:off x="1891569" y="116386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80D577B-1DB5-44DD-9541-609181CF5945}"/>
              </a:ext>
            </a:extLst>
          </p:cNvPr>
          <p:cNvSpPr/>
          <p:nvPr/>
        </p:nvSpPr>
        <p:spPr>
          <a:xfrm>
            <a:off x="1891569" y="437195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EB14C05-2BBC-41D8-8ECB-A55192458B01}"/>
              </a:ext>
            </a:extLst>
          </p:cNvPr>
          <p:cNvSpPr/>
          <p:nvPr/>
        </p:nvSpPr>
        <p:spPr>
          <a:xfrm>
            <a:off x="3495614" y="276790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3391475F-4591-4F64-A67E-726D8A586941}"/>
              </a:ext>
            </a:extLst>
          </p:cNvPr>
          <p:cNvSpPr/>
          <p:nvPr/>
        </p:nvSpPr>
        <p:spPr>
          <a:xfrm>
            <a:off x="287524" y="276790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2E68C5AB-55BB-4310-AFA6-A4964B35B4F7}"/>
              </a:ext>
            </a:extLst>
          </p:cNvPr>
          <p:cNvSpPr/>
          <p:nvPr/>
        </p:nvSpPr>
        <p:spPr>
          <a:xfrm>
            <a:off x="2549293" y="128103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46E67D3-514B-4714-84D4-B5472D6303A2}"/>
              </a:ext>
            </a:extLst>
          </p:cNvPr>
          <p:cNvSpPr/>
          <p:nvPr/>
        </p:nvSpPr>
        <p:spPr>
          <a:xfrm>
            <a:off x="3059832" y="163191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3E1F66F0-9B77-4EC0-913D-6CC6FA44FE2C}"/>
              </a:ext>
            </a:extLst>
          </p:cNvPr>
          <p:cNvSpPr/>
          <p:nvPr/>
        </p:nvSpPr>
        <p:spPr>
          <a:xfrm>
            <a:off x="3361574" y="218882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980E9392-25AA-4449-92E6-EB794C7E64E0}"/>
              </a:ext>
            </a:extLst>
          </p:cNvPr>
          <p:cNvSpPr/>
          <p:nvPr/>
        </p:nvSpPr>
        <p:spPr>
          <a:xfrm>
            <a:off x="709692" y="163191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9B818843-7B1B-4043-BD84-03BD6FF207D2}"/>
              </a:ext>
            </a:extLst>
          </p:cNvPr>
          <p:cNvSpPr/>
          <p:nvPr/>
        </p:nvSpPr>
        <p:spPr>
          <a:xfrm>
            <a:off x="1238882" y="128103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4DD49ABF-AC6E-45BA-AA02-654B7B6A5B36}"/>
              </a:ext>
            </a:extLst>
          </p:cNvPr>
          <p:cNvSpPr/>
          <p:nvPr/>
        </p:nvSpPr>
        <p:spPr>
          <a:xfrm>
            <a:off x="1238882" y="420037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421AC757-0D9A-4933-A529-9C94672CBF97}"/>
              </a:ext>
            </a:extLst>
          </p:cNvPr>
          <p:cNvSpPr/>
          <p:nvPr/>
        </p:nvSpPr>
        <p:spPr>
          <a:xfrm>
            <a:off x="2544256" y="420037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D89516C9-9279-46A3-90FE-455AB2D2132E}"/>
              </a:ext>
            </a:extLst>
          </p:cNvPr>
          <p:cNvSpPr/>
          <p:nvPr/>
        </p:nvSpPr>
        <p:spPr>
          <a:xfrm>
            <a:off x="414902" y="218882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B9BAF010-15AB-47AA-9076-3A4F815EB1F0}"/>
              </a:ext>
            </a:extLst>
          </p:cNvPr>
          <p:cNvSpPr/>
          <p:nvPr/>
        </p:nvSpPr>
        <p:spPr>
          <a:xfrm>
            <a:off x="709692" y="3877223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3D7536B-C9FC-41A1-8329-7B177AFE663C}"/>
              </a:ext>
            </a:extLst>
          </p:cNvPr>
          <p:cNvSpPr/>
          <p:nvPr/>
        </p:nvSpPr>
        <p:spPr>
          <a:xfrm>
            <a:off x="414902" y="334503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DA5730AE-3CA9-462C-B670-50DEB3A66832}"/>
              </a:ext>
            </a:extLst>
          </p:cNvPr>
          <p:cNvSpPr/>
          <p:nvPr/>
        </p:nvSpPr>
        <p:spPr>
          <a:xfrm>
            <a:off x="3361574" y="3370399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FD672DA6-8694-4599-83F7-BD08F3B34A7C}"/>
              </a:ext>
            </a:extLst>
          </p:cNvPr>
          <p:cNvSpPr/>
          <p:nvPr/>
        </p:nvSpPr>
        <p:spPr>
          <a:xfrm>
            <a:off x="3059832" y="3868299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45FE0466-A9F7-4130-8E2C-E3B4F6104BDA}"/>
              </a:ext>
            </a:extLst>
          </p:cNvPr>
          <p:cNvSpPr/>
          <p:nvPr/>
        </p:nvSpPr>
        <p:spPr>
          <a:xfrm>
            <a:off x="1894146" y="1529639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0</a:t>
            </a: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49D4F8B5-58DB-423B-AED5-FF8E7D332E4A}"/>
              </a:ext>
            </a:extLst>
          </p:cNvPr>
          <p:cNvSpPr/>
          <p:nvPr/>
        </p:nvSpPr>
        <p:spPr>
          <a:xfrm>
            <a:off x="2476989" y="1637560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3A08B09D-8532-4FE3-B4D6-EDF7A74E80BB}"/>
              </a:ext>
            </a:extLst>
          </p:cNvPr>
          <p:cNvSpPr/>
          <p:nvPr/>
        </p:nvSpPr>
        <p:spPr>
          <a:xfrm>
            <a:off x="2840463" y="1908924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332B0CDB-5677-431C-AFB3-46F1B824E85F}"/>
              </a:ext>
            </a:extLst>
          </p:cNvPr>
          <p:cNvSpPr/>
          <p:nvPr/>
        </p:nvSpPr>
        <p:spPr>
          <a:xfrm>
            <a:off x="3074956" y="2328670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9250CBEE-5DDC-47DF-B585-822C8EC57D82}"/>
              </a:ext>
            </a:extLst>
          </p:cNvPr>
          <p:cNvSpPr/>
          <p:nvPr/>
        </p:nvSpPr>
        <p:spPr>
          <a:xfrm>
            <a:off x="3192111" y="2831015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9D74A273-E5A9-44D5-B4E6-00B279941FBE}"/>
              </a:ext>
            </a:extLst>
          </p:cNvPr>
          <p:cNvSpPr/>
          <p:nvPr/>
        </p:nvSpPr>
        <p:spPr>
          <a:xfrm>
            <a:off x="3090080" y="3281446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27DD5D90-E94E-4BB0-9EF4-1D2F0ACF8A76}"/>
              </a:ext>
            </a:extLst>
          </p:cNvPr>
          <p:cNvSpPr/>
          <p:nvPr/>
        </p:nvSpPr>
        <p:spPr>
          <a:xfrm>
            <a:off x="2853560" y="3705074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6</a:t>
            </a: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2376F58B-1AB7-4D9F-9F07-EDC28C119FC4}"/>
              </a:ext>
            </a:extLst>
          </p:cNvPr>
          <p:cNvSpPr/>
          <p:nvPr/>
        </p:nvSpPr>
        <p:spPr>
          <a:xfrm>
            <a:off x="2446687" y="3969060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7</a:t>
            </a: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43DEFAF2-61A0-4867-9674-21A306651D3A}"/>
              </a:ext>
            </a:extLst>
          </p:cNvPr>
          <p:cNvSpPr/>
          <p:nvPr/>
        </p:nvSpPr>
        <p:spPr>
          <a:xfrm>
            <a:off x="1890791" y="4149080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8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78B53E08-1412-47C9-A893-72A8783FDE5D}"/>
              </a:ext>
            </a:extLst>
          </p:cNvPr>
          <p:cNvSpPr/>
          <p:nvPr/>
        </p:nvSpPr>
        <p:spPr>
          <a:xfrm>
            <a:off x="1408170" y="4006482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9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36926E6C-DACF-4EF4-8E8F-C6154A97B195}"/>
              </a:ext>
            </a:extLst>
          </p:cNvPr>
          <p:cNvSpPr/>
          <p:nvPr/>
        </p:nvSpPr>
        <p:spPr>
          <a:xfrm>
            <a:off x="933368" y="3746190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267643E8-368B-4C89-BA01-1D1A4B1D000D}"/>
              </a:ext>
            </a:extLst>
          </p:cNvPr>
          <p:cNvSpPr/>
          <p:nvPr/>
        </p:nvSpPr>
        <p:spPr>
          <a:xfrm>
            <a:off x="657021" y="3281047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11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9959EFF5-C998-44C9-BCC1-A58AB8DFE58F}"/>
              </a:ext>
            </a:extLst>
          </p:cNvPr>
          <p:cNvSpPr/>
          <p:nvPr/>
        </p:nvSpPr>
        <p:spPr>
          <a:xfrm>
            <a:off x="549077" y="2838198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12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D1B4D65A-AB59-4501-B89A-FE5F13413DE2}"/>
              </a:ext>
            </a:extLst>
          </p:cNvPr>
          <p:cNvSpPr/>
          <p:nvPr/>
        </p:nvSpPr>
        <p:spPr>
          <a:xfrm>
            <a:off x="683866" y="2359825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13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6028BF61-8522-4633-B609-8FF15EA4F5D5}"/>
              </a:ext>
            </a:extLst>
          </p:cNvPr>
          <p:cNvSpPr/>
          <p:nvPr/>
        </p:nvSpPr>
        <p:spPr>
          <a:xfrm>
            <a:off x="889712" y="1893551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14</a:t>
            </a: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5CF0872D-D6E9-4FE2-9288-4E5B419CB1F7}"/>
              </a:ext>
            </a:extLst>
          </p:cNvPr>
          <p:cNvSpPr/>
          <p:nvPr/>
        </p:nvSpPr>
        <p:spPr>
          <a:xfrm>
            <a:off x="1320616" y="1619649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15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43F7E7A-C297-4313-B8D6-F8640A35ABAC}"/>
              </a:ext>
            </a:extLst>
          </p:cNvPr>
          <p:cNvSpPr/>
          <p:nvPr/>
        </p:nvSpPr>
        <p:spPr>
          <a:xfrm rot="681546">
            <a:off x="2345257" y="1169813"/>
            <a:ext cx="102867" cy="4266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672B451-07A9-4BC2-9D95-85A4D1EB2241}"/>
              </a:ext>
            </a:extLst>
          </p:cNvPr>
          <p:cNvSpPr/>
          <p:nvPr/>
        </p:nvSpPr>
        <p:spPr>
          <a:xfrm rot="681546">
            <a:off x="1680274" y="4281679"/>
            <a:ext cx="102867" cy="4266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FEA283-A41B-4D67-B70D-41C66670C21C}"/>
              </a:ext>
            </a:extLst>
          </p:cNvPr>
          <p:cNvSpPr/>
          <p:nvPr/>
        </p:nvSpPr>
        <p:spPr>
          <a:xfrm rot="18198103">
            <a:off x="3360330" y="3594692"/>
            <a:ext cx="102867" cy="4266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8DDE1C-89A1-4B29-BD91-EC62DB1A89E6}"/>
              </a:ext>
            </a:extLst>
          </p:cNvPr>
          <p:cNvSpPr/>
          <p:nvPr/>
        </p:nvSpPr>
        <p:spPr>
          <a:xfrm rot="19391200">
            <a:off x="1110718" y="1406005"/>
            <a:ext cx="102867" cy="426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B058A39-EA73-4AC8-8C14-9FCEB8C4EF8B}"/>
              </a:ext>
            </a:extLst>
          </p:cNvPr>
          <p:cNvSpPr/>
          <p:nvPr/>
        </p:nvSpPr>
        <p:spPr>
          <a:xfrm rot="19391200">
            <a:off x="2971121" y="4039451"/>
            <a:ext cx="102867" cy="426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416A1AA-FC65-4991-ADA0-6FDD6DE4F516}"/>
              </a:ext>
            </a:extLst>
          </p:cNvPr>
          <p:cNvSpPr/>
          <p:nvPr/>
        </p:nvSpPr>
        <p:spPr>
          <a:xfrm rot="4689332">
            <a:off x="461126" y="3023938"/>
            <a:ext cx="102867" cy="426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28EE1E-F4DD-4042-958D-E44470D87BD0}"/>
              </a:ext>
            </a:extLst>
          </p:cNvPr>
          <p:cNvSpPr/>
          <p:nvPr/>
        </p:nvSpPr>
        <p:spPr>
          <a:xfrm rot="2055419">
            <a:off x="1082029" y="4047615"/>
            <a:ext cx="102867" cy="4266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4878E48-F0D0-461A-9E14-87CCFD28B5C1}"/>
              </a:ext>
            </a:extLst>
          </p:cNvPr>
          <p:cNvSpPr/>
          <p:nvPr/>
        </p:nvSpPr>
        <p:spPr>
          <a:xfrm rot="3347541">
            <a:off x="3378065" y="1854464"/>
            <a:ext cx="102867" cy="4266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2975F5-1357-49CA-A3C6-17EEC72812FB}"/>
              </a:ext>
            </a:extLst>
          </p:cNvPr>
          <p:cNvSpPr/>
          <p:nvPr/>
        </p:nvSpPr>
        <p:spPr>
          <a:xfrm rot="18050873">
            <a:off x="680451" y="1860849"/>
            <a:ext cx="102867" cy="4266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1CDE7B6C-B0F3-4874-8F71-62ECCD1627E2}"/>
              </a:ext>
            </a:extLst>
          </p:cNvPr>
          <p:cNvSpPr/>
          <p:nvPr/>
        </p:nvSpPr>
        <p:spPr>
          <a:xfrm>
            <a:off x="2610080" y="1355660"/>
            <a:ext cx="231334" cy="202529"/>
          </a:xfrm>
          <a:prstGeom prst="roundRect">
            <a:avLst>
              <a:gd name="adj" fmla="val 184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52952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85700"/>
            <a:ext cx="8229600" cy="857250"/>
          </a:xfrm>
        </p:spPr>
        <p:txBody>
          <a:bodyPr/>
          <a:lstStyle/>
          <a:p>
            <a:r>
              <a:rPr lang="en-US" altLang="ko-KR"/>
              <a:t>Ring Consistent Hashing</a:t>
            </a:r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DCC00DE-42B5-4B40-8BEF-FA1A1B38FD11}"/>
              </a:ext>
            </a:extLst>
          </p:cNvPr>
          <p:cNvSpPr/>
          <p:nvPr/>
        </p:nvSpPr>
        <p:spPr>
          <a:xfrm>
            <a:off x="467544" y="1271872"/>
            <a:ext cx="3208090" cy="32080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3224A4B-FAC5-4FF8-8D0C-6DF5CF008D89}"/>
              </a:ext>
            </a:extLst>
          </p:cNvPr>
          <p:cNvSpPr/>
          <p:nvPr/>
        </p:nvSpPr>
        <p:spPr>
          <a:xfrm>
            <a:off x="1891569" y="109185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80D577B-1DB5-44DD-9541-609181CF5945}"/>
              </a:ext>
            </a:extLst>
          </p:cNvPr>
          <p:cNvSpPr/>
          <p:nvPr/>
        </p:nvSpPr>
        <p:spPr>
          <a:xfrm>
            <a:off x="1891569" y="429994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EB14C05-2BBC-41D8-8ECB-A55192458B01}"/>
              </a:ext>
            </a:extLst>
          </p:cNvPr>
          <p:cNvSpPr/>
          <p:nvPr/>
        </p:nvSpPr>
        <p:spPr>
          <a:xfrm>
            <a:off x="3495614" y="2695897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3391475F-4591-4F64-A67E-726D8A586941}"/>
              </a:ext>
            </a:extLst>
          </p:cNvPr>
          <p:cNvSpPr/>
          <p:nvPr/>
        </p:nvSpPr>
        <p:spPr>
          <a:xfrm>
            <a:off x="287524" y="2695897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2E68C5AB-55BB-4310-AFA6-A4964B35B4F7}"/>
              </a:ext>
            </a:extLst>
          </p:cNvPr>
          <p:cNvSpPr/>
          <p:nvPr/>
        </p:nvSpPr>
        <p:spPr>
          <a:xfrm>
            <a:off x="2549293" y="120902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46E67D3-514B-4714-84D4-B5472D6303A2}"/>
              </a:ext>
            </a:extLst>
          </p:cNvPr>
          <p:cNvSpPr/>
          <p:nvPr/>
        </p:nvSpPr>
        <p:spPr>
          <a:xfrm>
            <a:off x="3059832" y="155990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3E1F66F0-9B77-4EC0-913D-6CC6FA44FE2C}"/>
              </a:ext>
            </a:extLst>
          </p:cNvPr>
          <p:cNvSpPr/>
          <p:nvPr/>
        </p:nvSpPr>
        <p:spPr>
          <a:xfrm>
            <a:off x="3361574" y="211682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980E9392-25AA-4449-92E6-EB794C7E64E0}"/>
              </a:ext>
            </a:extLst>
          </p:cNvPr>
          <p:cNvSpPr/>
          <p:nvPr/>
        </p:nvSpPr>
        <p:spPr>
          <a:xfrm>
            <a:off x="709692" y="155990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9B818843-7B1B-4043-BD84-03BD6FF207D2}"/>
              </a:ext>
            </a:extLst>
          </p:cNvPr>
          <p:cNvSpPr/>
          <p:nvPr/>
        </p:nvSpPr>
        <p:spPr>
          <a:xfrm>
            <a:off x="1238882" y="120902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4DD49ABF-AC6E-45BA-AA02-654B7B6A5B36}"/>
              </a:ext>
            </a:extLst>
          </p:cNvPr>
          <p:cNvSpPr/>
          <p:nvPr/>
        </p:nvSpPr>
        <p:spPr>
          <a:xfrm>
            <a:off x="1238882" y="412836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421AC757-0D9A-4933-A529-9C94672CBF97}"/>
              </a:ext>
            </a:extLst>
          </p:cNvPr>
          <p:cNvSpPr/>
          <p:nvPr/>
        </p:nvSpPr>
        <p:spPr>
          <a:xfrm>
            <a:off x="2544256" y="412836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D89516C9-9279-46A3-90FE-455AB2D2132E}"/>
              </a:ext>
            </a:extLst>
          </p:cNvPr>
          <p:cNvSpPr/>
          <p:nvPr/>
        </p:nvSpPr>
        <p:spPr>
          <a:xfrm>
            <a:off x="414902" y="211682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B9BAF010-15AB-47AA-9076-3A4F815EB1F0}"/>
              </a:ext>
            </a:extLst>
          </p:cNvPr>
          <p:cNvSpPr/>
          <p:nvPr/>
        </p:nvSpPr>
        <p:spPr>
          <a:xfrm>
            <a:off x="709692" y="380521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3D7536B-C9FC-41A1-8329-7B177AFE663C}"/>
              </a:ext>
            </a:extLst>
          </p:cNvPr>
          <p:cNvSpPr/>
          <p:nvPr/>
        </p:nvSpPr>
        <p:spPr>
          <a:xfrm>
            <a:off x="414902" y="327302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DA5730AE-3CA9-462C-B670-50DEB3A66832}"/>
              </a:ext>
            </a:extLst>
          </p:cNvPr>
          <p:cNvSpPr/>
          <p:nvPr/>
        </p:nvSpPr>
        <p:spPr>
          <a:xfrm>
            <a:off x="3361574" y="3298391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FD672DA6-8694-4599-83F7-BD08F3B34A7C}"/>
              </a:ext>
            </a:extLst>
          </p:cNvPr>
          <p:cNvSpPr/>
          <p:nvPr/>
        </p:nvSpPr>
        <p:spPr>
          <a:xfrm>
            <a:off x="3059832" y="3796291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45FE0466-A9F7-4130-8E2C-E3B4F6104BDA}"/>
              </a:ext>
            </a:extLst>
          </p:cNvPr>
          <p:cNvSpPr/>
          <p:nvPr/>
        </p:nvSpPr>
        <p:spPr>
          <a:xfrm>
            <a:off x="1894146" y="1166176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0</a:t>
            </a: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49D4F8B5-58DB-423B-AED5-FF8E7D332E4A}"/>
              </a:ext>
            </a:extLst>
          </p:cNvPr>
          <p:cNvSpPr/>
          <p:nvPr/>
        </p:nvSpPr>
        <p:spPr>
          <a:xfrm>
            <a:off x="2539333" y="1279399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3A08B09D-8532-4FE3-B4D6-EDF7A74E80BB}"/>
              </a:ext>
            </a:extLst>
          </p:cNvPr>
          <p:cNvSpPr/>
          <p:nvPr/>
        </p:nvSpPr>
        <p:spPr>
          <a:xfrm>
            <a:off x="3059970" y="1626991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332B0CDB-5677-431C-AFB3-46F1B824E85F}"/>
              </a:ext>
            </a:extLst>
          </p:cNvPr>
          <p:cNvSpPr/>
          <p:nvPr/>
        </p:nvSpPr>
        <p:spPr>
          <a:xfrm>
            <a:off x="3368374" y="2193693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9250CBEE-5DDC-47DF-B585-822C8EC57D82}"/>
              </a:ext>
            </a:extLst>
          </p:cNvPr>
          <p:cNvSpPr/>
          <p:nvPr/>
        </p:nvSpPr>
        <p:spPr>
          <a:xfrm>
            <a:off x="3495614" y="2766190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9D74A273-E5A9-44D5-B4E6-00B279941FBE}"/>
              </a:ext>
            </a:extLst>
          </p:cNvPr>
          <p:cNvSpPr/>
          <p:nvPr/>
        </p:nvSpPr>
        <p:spPr>
          <a:xfrm>
            <a:off x="3362954" y="3365268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27DD5D90-E94E-4BB0-9EF4-1D2F0ACF8A76}"/>
              </a:ext>
            </a:extLst>
          </p:cNvPr>
          <p:cNvSpPr/>
          <p:nvPr/>
        </p:nvSpPr>
        <p:spPr>
          <a:xfrm>
            <a:off x="3056560" y="3856327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6</a:t>
            </a: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2376F58B-1AB7-4D9F-9F07-EDC28C119FC4}"/>
              </a:ext>
            </a:extLst>
          </p:cNvPr>
          <p:cNvSpPr/>
          <p:nvPr/>
        </p:nvSpPr>
        <p:spPr>
          <a:xfrm>
            <a:off x="2539333" y="4195161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7</a:t>
            </a: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43DEFAF2-61A0-4867-9674-21A306651D3A}"/>
              </a:ext>
            </a:extLst>
          </p:cNvPr>
          <p:cNvSpPr/>
          <p:nvPr/>
        </p:nvSpPr>
        <p:spPr>
          <a:xfrm>
            <a:off x="1891638" y="4362788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8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78B53E08-1412-47C9-A893-72A8783FDE5D}"/>
              </a:ext>
            </a:extLst>
          </p:cNvPr>
          <p:cNvSpPr/>
          <p:nvPr/>
        </p:nvSpPr>
        <p:spPr>
          <a:xfrm>
            <a:off x="1246031" y="4189460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9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36926E6C-DACF-4EF4-8E8F-C6154A97B195}"/>
              </a:ext>
            </a:extLst>
          </p:cNvPr>
          <p:cNvSpPr/>
          <p:nvPr/>
        </p:nvSpPr>
        <p:spPr>
          <a:xfrm>
            <a:off x="647564" y="3864876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267643E8-368B-4C89-BA01-1D1A4B1D000D}"/>
              </a:ext>
            </a:extLst>
          </p:cNvPr>
          <p:cNvSpPr/>
          <p:nvPr/>
        </p:nvSpPr>
        <p:spPr>
          <a:xfrm>
            <a:off x="361295" y="3339903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11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9959EFF5-C998-44C9-BCC1-A58AB8DFE58F}"/>
              </a:ext>
            </a:extLst>
          </p:cNvPr>
          <p:cNvSpPr/>
          <p:nvPr/>
        </p:nvSpPr>
        <p:spPr>
          <a:xfrm>
            <a:off x="233917" y="2759402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12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D1B4D65A-AB59-4501-B89A-FE5F13413DE2}"/>
              </a:ext>
            </a:extLst>
          </p:cNvPr>
          <p:cNvSpPr/>
          <p:nvPr/>
        </p:nvSpPr>
        <p:spPr>
          <a:xfrm>
            <a:off x="361295" y="2186379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13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6028BF61-8522-4633-B609-8FF15EA4F5D5}"/>
              </a:ext>
            </a:extLst>
          </p:cNvPr>
          <p:cNvSpPr/>
          <p:nvPr/>
        </p:nvSpPr>
        <p:spPr>
          <a:xfrm>
            <a:off x="647564" y="1633853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14</a:t>
            </a: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5CF0872D-D6E9-4FE2-9288-4E5B419CB1F7}"/>
              </a:ext>
            </a:extLst>
          </p:cNvPr>
          <p:cNvSpPr/>
          <p:nvPr/>
        </p:nvSpPr>
        <p:spPr>
          <a:xfrm>
            <a:off x="1185708" y="1271872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15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66F94F3B-C046-4368-88CF-722DFD18CF56}"/>
              </a:ext>
            </a:extLst>
          </p:cNvPr>
          <p:cNvSpPr/>
          <p:nvPr/>
        </p:nvSpPr>
        <p:spPr>
          <a:xfrm rot="681546">
            <a:off x="2345257" y="1099963"/>
            <a:ext cx="102867" cy="4266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6796C462-C0FE-4372-8B17-FD250ED5314C}"/>
              </a:ext>
            </a:extLst>
          </p:cNvPr>
          <p:cNvSpPr/>
          <p:nvPr/>
        </p:nvSpPr>
        <p:spPr>
          <a:xfrm rot="681546">
            <a:off x="1680274" y="4211829"/>
            <a:ext cx="102867" cy="4266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82C7D499-F74B-44F0-9757-DFCCCBB1A955}"/>
              </a:ext>
            </a:extLst>
          </p:cNvPr>
          <p:cNvSpPr/>
          <p:nvPr/>
        </p:nvSpPr>
        <p:spPr>
          <a:xfrm rot="18198103">
            <a:off x="3360330" y="3524842"/>
            <a:ext cx="102867" cy="4266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BFD07408-955D-4B74-B0E2-D5658BC503F4}"/>
              </a:ext>
            </a:extLst>
          </p:cNvPr>
          <p:cNvSpPr/>
          <p:nvPr/>
        </p:nvSpPr>
        <p:spPr>
          <a:xfrm rot="19391200">
            <a:off x="1110718" y="1336155"/>
            <a:ext cx="102867" cy="426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DD4B23D-2833-45DF-989D-D5817C01AE1D}"/>
              </a:ext>
            </a:extLst>
          </p:cNvPr>
          <p:cNvSpPr/>
          <p:nvPr/>
        </p:nvSpPr>
        <p:spPr>
          <a:xfrm rot="19391200">
            <a:off x="2971121" y="3969601"/>
            <a:ext cx="102867" cy="426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7983751-368C-4331-82E7-99BF285B5575}"/>
              </a:ext>
            </a:extLst>
          </p:cNvPr>
          <p:cNvSpPr/>
          <p:nvPr/>
        </p:nvSpPr>
        <p:spPr>
          <a:xfrm rot="4689332">
            <a:off x="461126" y="2954088"/>
            <a:ext cx="102867" cy="426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4B663D7F-412D-4789-BCEF-09D594515995}"/>
              </a:ext>
            </a:extLst>
          </p:cNvPr>
          <p:cNvSpPr/>
          <p:nvPr/>
        </p:nvSpPr>
        <p:spPr>
          <a:xfrm rot="2055419">
            <a:off x="1082029" y="3977765"/>
            <a:ext cx="102867" cy="4266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AEC87E6F-0A02-4116-A63B-B25ED584B0BE}"/>
              </a:ext>
            </a:extLst>
          </p:cNvPr>
          <p:cNvSpPr/>
          <p:nvPr/>
        </p:nvSpPr>
        <p:spPr>
          <a:xfrm rot="3347541">
            <a:off x="3378065" y="1784614"/>
            <a:ext cx="102867" cy="4266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CDAFAD26-3A11-40C6-9B18-2CAB3BCB1903}"/>
              </a:ext>
            </a:extLst>
          </p:cNvPr>
          <p:cNvSpPr/>
          <p:nvPr/>
        </p:nvSpPr>
        <p:spPr>
          <a:xfrm rot="18050873">
            <a:off x="680451" y="1790999"/>
            <a:ext cx="102867" cy="4266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943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85700"/>
            <a:ext cx="8229600" cy="857250"/>
          </a:xfrm>
        </p:spPr>
        <p:txBody>
          <a:bodyPr/>
          <a:lstStyle/>
          <a:p>
            <a:r>
              <a:rPr lang="en-US" altLang="ko-KR"/>
              <a:t>Ring Consistent Hashing</a:t>
            </a:r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DCC00DE-42B5-4B40-8BEF-FA1A1B38FD11}"/>
              </a:ext>
            </a:extLst>
          </p:cNvPr>
          <p:cNvSpPr/>
          <p:nvPr/>
        </p:nvSpPr>
        <p:spPr>
          <a:xfrm>
            <a:off x="467544" y="1271872"/>
            <a:ext cx="3208090" cy="32080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3224A4B-FAC5-4FF8-8D0C-6DF5CF008D89}"/>
              </a:ext>
            </a:extLst>
          </p:cNvPr>
          <p:cNvSpPr/>
          <p:nvPr/>
        </p:nvSpPr>
        <p:spPr>
          <a:xfrm>
            <a:off x="1891569" y="109185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80D577B-1DB5-44DD-9541-609181CF5945}"/>
              </a:ext>
            </a:extLst>
          </p:cNvPr>
          <p:cNvSpPr/>
          <p:nvPr/>
        </p:nvSpPr>
        <p:spPr>
          <a:xfrm>
            <a:off x="1891569" y="429994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EB14C05-2BBC-41D8-8ECB-A55192458B01}"/>
              </a:ext>
            </a:extLst>
          </p:cNvPr>
          <p:cNvSpPr/>
          <p:nvPr/>
        </p:nvSpPr>
        <p:spPr>
          <a:xfrm>
            <a:off x="3495614" y="2695897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3391475F-4591-4F64-A67E-726D8A586941}"/>
              </a:ext>
            </a:extLst>
          </p:cNvPr>
          <p:cNvSpPr/>
          <p:nvPr/>
        </p:nvSpPr>
        <p:spPr>
          <a:xfrm>
            <a:off x="287524" y="2695897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2E68C5AB-55BB-4310-AFA6-A4964B35B4F7}"/>
              </a:ext>
            </a:extLst>
          </p:cNvPr>
          <p:cNvSpPr/>
          <p:nvPr/>
        </p:nvSpPr>
        <p:spPr>
          <a:xfrm>
            <a:off x="2549293" y="120902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46E67D3-514B-4714-84D4-B5472D6303A2}"/>
              </a:ext>
            </a:extLst>
          </p:cNvPr>
          <p:cNvSpPr/>
          <p:nvPr/>
        </p:nvSpPr>
        <p:spPr>
          <a:xfrm>
            <a:off x="3059832" y="155990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3E1F66F0-9B77-4EC0-913D-6CC6FA44FE2C}"/>
              </a:ext>
            </a:extLst>
          </p:cNvPr>
          <p:cNvSpPr/>
          <p:nvPr/>
        </p:nvSpPr>
        <p:spPr>
          <a:xfrm>
            <a:off x="3361574" y="211682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980E9392-25AA-4449-92E6-EB794C7E64E0}"/>
              </a:ext>
            </a:extLst>
          </p:cNvPr>
          <p:cNvSpPr/>
          <p:nvPr/>
        </p:nvSpPr>
        <p:spPr>
          <a:xfrm>
            <a:off x="709692" y="155990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9B818843-7B1B-4043-BD84-03BD6FF207D2}"/>
              </a:ext>
            </a:extLst>
          </p:cNvPr>
          <p:cNvSpPr/>
          <p:nvPr/>
        </p:nvSpPr>
        <p:spPr>
          <a:xfrm>
            <a:off x="1238882" y="120902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4DD49ABF-AC6E-45BA-AA02-654B7B6A5B36}"/>
              </a:ext>
            </a:extLst>
          </p:cNvPr>
          <p:cNvSpPr/>
          <p:nvPr/>
        </p:nvSpPr>
        <p:spPr>
          <a:xfrm>
            <a:off x="1238882" y="412836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421AC757-0D9A-4933-A529-9C94672CBF97}"/>
              </a:ext>
            </a:extLst>
          </p:cNvPr>
          <p:cNvSpPr/>
          <p:nvPr/>
        </p:nvSpPr>
        <p:spPr>
          <a:xfrm>
            <a:off x="2544256" y="412836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D89516C9-9279-46A3-90FE-455AB2D2132E}"/>
              </a:ext>
            </a:extLst>
          </p:cNvPr>
          <p:cNvSpPr/>
          <p:nvPr/>
        </p:nvSpPr>
        <p:spPr>
          <a:xfrm>
            <a:off x="414902" y="211682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B9BAF010-15AB-47AA-9076-3A4F815EB1F0}"/>
              </a:ext>
            </a:extLst>
          </p:cNvPr>
          <p:cNvSpPr/>
          <p:nvPr/>
        </p:nvSpPr>
        <p:spPr>
          <a:xfrm>
            <a:off x="709692" y="380521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3D7536B-C9FC-41A1-8329-7B177AFE663C}"/>
              </a:ext>
            </a:extLst>
          </p:cNvPr>
          <p:cNvSpPr/>
          <p:nvPr/>
        </p:nvSpPr>
        <p:spPr>
          <a:xfrm>
            <a:off x="414902" y="327302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DA5730AE-3CA9-462C-B670-50DEB3A66832}"/>
              </a:ext>
            </a:extLst>
          </p:cNvPr>
          <p:cNvSpPr/>
          <p:nvPr/>
        </p:nvSpPr>
        <p:spPr>
          <a:xfrm>
            <a:off x="3361574" y="3298391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FD672DA6-8694-4599-83F7-BD08F3B34A7C}"/>
              </a:ext>
            </a:extLst>
          </p:cNvPr>
          <p:cNvSpPr/>
          <p:nvPr/>
        </p:nvSpPr>
        <p:spPr>
          <a:xfrm>
            <a:off x="3059832" y="3796291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45FE0466-A9F7-4130-8E2C-E3B4F6104BDA}"/>
              </a:ext>
            </a:extLst>
          </p:cNvPr>
          <p:cNvSpPr/>
          <p:nvPr/>
        </p:nvSpPr>
        <p:spPr>
          <a:xfrm>
            <a:off x="1894146" y="1457631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0</a:t>
            </a: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49D4F8B5-58DB-423B-AED5-FF8E7D332E4A}"/>
              </a:ext>
            </a:extLst>
          </p:cNvPr>
          <p:cNvSpPr/>
          <p:nvPr/>
        </p:nvSpPr>
        <p:spPr>
          <a:xfrm>
            <a:off x="2476989" y="1565552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3A08B09D-8532-4FE3-B4D6-EDF7A74E80BB}"/>
              </a:ext>
            </a:extLst>
          </p:cNvPr>
          <p:cNvSpPr/>
          <p:nvPr/>
        </p:nvSpPr>
        <p:spPr>
          <a:xfrm>
            <a:off x="2840463" y="1836916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332B0CDB-5677-431C-AFB3-46F1B824E85F}"/>
              </a:ext>
            </a:extLst>
          </p:cNvPr>
          <p:cNvSpPr/>
          <p:nvPr/>
        </p:nvSpPr>
        <p:spPr>
          <a:xfrm>
            <a:off x="3074956" y="2256662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9250CBEE-5DDC-47DF-B585-822C8EC57D82}"/>
              </a:ext>
            </a:extLst>
          </p:cNvPr>
          <p:cNvSpPr/>
          <p:nvPr/>
        </p:nvSpPr>
        <p:spPr>
          <a:xfrm>
            <a:off x="3192111" y="2759007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9D74A273-E5A9-44D5-B4E6-00B279941FBE}"/>
              </a:ext>
            </a:extLst>
          </p:cNvPr>
          <p:cNvSpPr/>
          <p:nvPr/>
        </p:nvSpPr>
        <p:spPr>
          <a:xfrm>
            <a:off x="3090080" y="3209438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27DD5D90-E94E-4BB0-9EF4-1D2F0ACF8A76}"/>
              </a:ext>
            </a:extLst>
          </p:cNvPr>
          <p:cNvSpPr/>
          <p:nvPr/>
        </p:nvSpPr>
        <p:spPr>
          <a:xfrm>
            <a:off x="2853560" y="3633066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6</a:t>
            </a: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2376F58B-1AB7-4D9F-9F07-EDC28C119FC4}"/>
              </a:ext>
            </a:extLst>
          </p:cNvPr>
          <p:cNvSpPr/>
          <p:nvPr/>
        </p:nvSpPr>
        <p:spPr>
          <a:xfrm>
            <a:off x="2446687" y="3897052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7</a:t>
            </a: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43DEFAF2-61A0-4867-9674-21A306651D3A}"/>
              </a:ext>
            </a:extLst>
          </p:cNvPr>
          <p:cNvSpPr/>
          <p:nvPr/>
        </p:nvSpPr>
        <p:spPr>
          <a:xfrm>
            <a:off x="1890791" y="4077072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8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78B53E08-1412-47C9-A893-72A8783FDE5D}"/>
              </a:ext>
            </a:extLst>
          </p:cNvPr>
          <p:cNvSpPr/>
          <p:nvPr/>
        </p:nvSpPr>
        <p:spPr>
          <a:xfrm>
            <a:off x="1408170" y="3934474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9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36926E6C-DACF-4EF4-8E8F-C6154A97B195}"/>
              </a:ext>
            </a:extLst>
          </p:cNvPr>
          <p:cNvSpPr/>
          <p:nvPr/>
        </p:nvSpPr>
        <p:spPr>
          <a:xfrm>
            <a:off x="933368" y="3674182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267643E8-368B-4C89-BA01-1D1A4B1D000D}"/>
              </a:ext>
            </a:extLst>
          </p:cNvPr>
          <p:cNvSpPr/>
          <p:nvPr/>
        </p:nvSpPr>
        <p:spPr>
          <a:xfrm>
            <a:off x="657021" y="3209039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11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9959EFF5-C998-44C9-BCC1-A58AB8DFE58F}"/>
              </a:ext>
            </a:extLst>
          </p:cNvPr>
          <p:cNvSpPr/>
          <p:nvPr/>
        </p:nvSpPr>
        <p:spPr>
          <a:xfrm>
            <a:off x="549077" y="2766190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12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D1B4D65A-AB59-4501-B89A-FE5F13413DE2}"/>
              </a:ext>
            </a:extLst>
          </p:cNvPr>
          <p:cNvSpPr/>
          <p:nvPr/>
        </p:nvSpPr>
        <p:spPr>
          <a:xfrm>
            <a:off x="683866" y="2287817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13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6028BF61-8522-4633-B609-8FF15EA4F5D5}"/>
              </a:ext>
            </a:extLst>
          </p:cNvPr>
          <p:cNvSpPr/>
          <p:nvPr/>
        </p:nvSpPr>
        <p:spPr>
          <a:xfrm>
            <a:off x="889712" y="1821543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14</a:t>
            </a: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5CF0872D-D6E9-4FE2-9288-4E5B419CB1F7}"/>
              </a:ext>
            </a:extLst>
          </p:cNvPr>
          <p:cNvSpPr/>
          <p:nvPr/>
        </p:nvSpPr>
        <p:spPr>
          <a:xfrm>
            <a:off x="1320616" y="1547641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078768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32703</TotalTime>
  <Words>316</Words>
  <Application>Microsoft Office PowerPoint</Application>
  <PresentationFormat>화면 슬라이드 쇼(16:9)</PresentationFormat>
  <Paragraphs>239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Consistent Hashing</vt:lpstr>
      <vt:lpstr>Ring Consistent Hashing</vt:lpstr>
      <vt:lpstr>Ring Consistent Hashing</vt:lpstr>
      <vt:lpstr>PowerPoint 프레젠테이션</vt:lpstr>
      <vt:lpstr>Ring Consistent Hashing</vt:lpstr>
      <vt:lpstr>Ring Consistent Hashing</vt:lpstr>
      <vt:lpstr>Ring Consistent Hashing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4817</cp:revision>
  <dcterms:created xsi:type="dcterms:W3CDTF">2006-10-05T04:04:58Z</dcterms:created>
  <dcterms:modified xsi:type="dcterms:W3CDTF">2021-06-12T14:40:07Z</dcterms:modified>
</cp:coreProperties>
</file>