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93" r:id="rId2"/>
    <p:sldId id="394" r:id="rId3"/>
    <p:sldId id="391" r:id="rId4"/>
    <p:sldId id="395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정섭" initials="신정" lastIdx="1" clrIdx="0">
    <p:extLst>
      <p:ext uri="{19B8F6BF-5375-455C-9EA6-DF929625EA0E}">
        <p15:presenceInfo xmlns:p15="http://schemas.microsoft.com/office/powerpoint/2012/main" userId="2e700d248d2395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3091" autoAdjust="0"/>
  </p:normalViewPr>
  <p:slideViewPr>
    <p:cSldViewPr>
      <p:cViewPr varScale="1">
        <p:scale>
          <a:sx n="215" d="100"/>
          <a:sy n="215" d="100"/>
        </p:scale>
        <p:origin x="2820" y="17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1T11:44:36.1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1T11:44:36.1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1T11:44:36.1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1T11:44:36.1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0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493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94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024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version App</a:t>
            </a:r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109363D-9F9E-4A60-B72E-73A1A515A73B}"/>
              </a:ext>
            </a:extLst>
          </p:cNvPr>
          <p:cNvSpPr/>
          <p:nvPr/>
        </p:nvSpPr>
        <p:spPr>
          <a:xfrm>
            <a:off x="5805405" y="2866617"/>
            <a:ext cx="1584178" cy="576064"/>
          </a:xfrm>
          <a:prstGeom prst="roundRect">
            <a:avLst>
              <a:gd name="adj" fmla="val 11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Pod</a:t>
            </a:r>
          </a:p>
          <a:p>
            <a:pPr algn="ctr"/>
            <a:r>
              <a:rPr lang="en-US" altLang="ko-KR" sz="1200"/>
              <a:t>version-v2</a:t>
            </a:r>
            <a:endParaRPr lang="ko-KR" altLang="en-US" sz="120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AFE8B4C-8831-47C9-8ECA-D2D253815C2F}"/>
              </a:ext>
            </a:extLst>
          </p:cNvPr>
          <p:cNvSpPr/>
          <p:nvPr/>
        </p:nvSpPr>
        <p:spPr>
          <a:xfrm>
            <a:off x="5815628" y="1958617"/>
            <a:ext cx="1584178" cy="576064"/>
          </a:xfrm>
          <a:prstGeom prst="roundRect">
            <a:avLst>
              <a:gd name="adj" fmla="val 11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Pod</a:t>
            </a:r>
          </a:p>
          <a:p>
            <a:pPr algn="ctr"/>
            <a:r>
              <a:rPr lang="en-US" altLang="ko-KR" sz="1200"/>
              <a:t>version-v1</a:t>
            </a:r>
            <a:endParaRPr lang="ko-KR" altLang="en-US" sz="12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594ED9E-918D-4877-B4CD-3DD1C80B8807}"/>
              </a:ext>
            </a:extLst>
          </p:cNvPr>
          <p:cNvSpPr/>
          <p:nvPr/>
        </p:nvSpPr>
        <p:spPr>
          <a:xfrm>
            <a:off x="1403648" y="2448206"/>
            <a:ext cx="1584178" cy="576064"/>
          </a:xfrm>
          <a:prstGeom prst="roundRect">
            <a:avLst>
              <a:gd name="adj" fmla="val 11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Service</a:t>
            </a:r>
          </a:p>
          <a:p>
            <a:pPr algn="ctr"/>
            <a:r>
              <a:rPr lang="en-US" altLang="ko-KR" sz="1200"/>
              <a:t>version</a:t>
            </a:r>
            <a:endParaRPr lang="ko-KR" altLang="en-US" sz="12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3579803-F86F-481C-B34F-E4C09FA62456}"/>
              </a:ext>
            </a:extLst>
          </p:cNvPr>
          <p:cNvSpPr/>
          <p:nvPr/>
        </p:nvSpPr>
        <p:spPr>
          <a:xfrm>
            <a:off x="3611771" y="2866617"/>
            <a:ext cx="1584178" cy="576064"/>
          </a:xfrm>
          <a:prstGeom prst="roundRect">
            <a:avLst>
              <a:gd name="adj" fmla="val 11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Deployment</a:t>
            </a:r>
          </a:p>
          <a:p>
            <a:pPr algn="ctr"/>
            <a:r>
              <a:rPr lang="en-US" altLang="ko-KR" sz="1200"/>
              <a:t>version-v2</a:t>
            </a:r>
            <a:endParaRPr lang="ko-KR" altLang="en-US" sz="12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031A06D1-A223-4D08-B296-273A9187DF35}"/>
              </a:ext>
            </a:extLst>
          </p:cNvPr>
          <p:cNvSpPr/>
          <p:nvPr/>
        </p:nvSpPr>
        <p:spPr>
          <a:xfrm>
            <a:off x="3607944" y="1958617"/>
            <a:ext cx="1584178" cy="576064"/>
          </a:xfrm>
          <a:prstGeom prst="roundRect">
            <a:avLst>
              <a:gd name="adj" fmla="val 11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Deployment</a:t>
            </a:r>
          </a:p>
          <a:p>
            <a:pPr algn="ctr"/>
            <a:r>
              <a:rPr lang="en-US" altLang="ko-KR" sz="1200"/>
              <a:t>version-v1</a:t>
            </a:r>
            <a:endParaRPr lang="ko-KR" altLang="en-US" sz="12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CFFBC26-D1EC-4CEC-9C9A-2E6B592AECEF}"/>
              </a:ext>
            </a:extLst>
          </p:cNvPr>
          <p:cNvSpPr/>
          <p:nvPr/>
        </p:nvSpPr>
        <p:spPr>
          <a:xfrm>
            <a:off x="1403648" y="3363838"/>
            <a:ext cx="1584178" cy="576064"/>
          </a:xfrm>
          <a:prstGeom prst="roundRect">
            <a:avLst>
              <a:gd name="adj" fmla="val 11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Service</a:t>
            </a:r>
          </a:p>
          <a:p>
            <a:pPr algn="ctr"/>
            <a:r>
              <a:rPr lang="en-US" altLang="ko-KR" sz="1200"/>
              <a:t>version-v2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F003041B-1E8F-4EB0-A65B-B95BA9003D8B}"/>
              </a:ext>
            </a:extLst>
          </p:cNvPr>
          <p:cNvSpPr/>
          <p:nvPr/>
        </p:nvSpPr>
        <p:spPr>
          <a:xfrm>
            <a:off x="1414469" y="1468231"/>
            <a:ext cx="1584178" cy="576064"/>
          </a:xfrm>
          <a:prstGeom prst="roundRect">
            <a:avLst>
              <a:gd name="adj" fmla="val 11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Service</a:t>
            </a:r>
          </a:p>
          <a:p>
            <a:pPr algn="ctr"/>
            <a:r>
              <a:rPr lang="en-US" altLang="ko-KR" sz="1200"/>
              <a:t>version-v1</a:t>
            </a:r>
            <a:endParaRPr lang="ko-KR" altLang="en-US" sz="12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2FE8093-97B4-46A1-BEA7-A60E25841F6C}"/>
              </a:ext>
            </a:extLst>
          </p:cNvPr>
          <p:cNvCxnSpPr>
            <a:cxnSpLocks/>
            <a:stCxn id="61" idx="3"/>
            <a:endCxn id="51" idx="1"/>
          </p:cNvCxnSpPr>
          <p:nvPr/>
        </p:nvCxnSpPr>
        <p:spPr>
          <a:xfrm>
            <a:off x="2998647" y="1756263"/>
            <a:ext cx="2816981" cy="49038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0F60335-C3D5-4243-8828-2FBAD4B19AE5}"/>
              </a:ext>
            </a:extLst>
          </p:cNvPr>
          <p:cNvCxnSpPr>
            <a:cxnSpLocks/>
            <a:stCxn id="57" idx="3"/>
            <a:endCxn id="50" idx="1"/>
          </p:cNvCxnSpPr>
          <p:nvPr/>
        </p:nvCxnSpPr>
        <p:spPr>
          <a:xfrm>
            <a:off x="5195949" y="3154649"/>
            <a:ext cx="609456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33B3D5C-D4F7-48A5-B699-6F8EB762E1F3}"/>
              </a:ext>
            </a:extLst>
          </p:cNvPr>
          <p:cNvCxnSpPr>
            <a:cxnSpLocks/>
            <a:stCxn id="59" idx="3"/>
            <a:endCxn id="51" idx="1"/>
          </p:cNvCxnSpPr>
          <p:nvPr/>
        </p:nvCxnSpPr>
        <p:spPr>
          <a:xfrm>
            <a:off x="5192122" y="2246649"/>
            <a:ext cx="623506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9532C5D-DEA9-423C-901F-F5D446C8BE3F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2987826" y="2246649"/>
            <a:ext cx="2827802" cy="48958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1ADC2F0-FAF6-4BC9-9010-9236256816BC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>
            <a:off x="2987826" y="2736238"/>
            <a:ext cx="2817579" cy="41841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977DFC6-FC5B-4BB6-BDAE-166680FCC760}"/>
              </a:ext>
            </a:extLst>
          </p:cNvPr>
          <p:cNvCxnSpPr>
            <a:cxnSpLocks/>
            <a:stCxn id="60" idx="3"/>
            <a:endCxn id="50" idx="1"/>
          </p:cNvCxnSpPr>
          <p:nvPr/>
        </p:nvCxnSpPr>
        <p:spPr>
          <a:xfrm flipV="1">
            <a:off x="2987826" y="3154649"/>
            <a:ext cx="2817579" cy="49722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9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virtual service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FE889C6-3D68-456B-9111-86AE948CAB5B}"/>
              </a:ext>
            </a:extLst>
          </p:cNvPr>
          <p:cNvSpPr/>
          <p:nvPr/>
        </p:nvSpPr>
        <p:spPr>
          <a:xfrm>
            <a:off x="656685" y="2634712"/>
            <a:ext cx="1584178" cy="576064"/>
          </a:xfrm>
          <a:prstGeom prst="roundRect">
            <a:avLst>
              <a:gd name="adj" fmla="val 11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Virtual Service</a:t>
            </a:r>
          </a:p>
          <a:p>
            <a:pPr algn="ctr"/>
            <a:r>
              <a:rPr lang="en-US" altLang="ko-KR" sz="1200"/>
              <a:t>version</a:t>
            </a:r>
            <a:endParaRPr lang="ko-KR" altLang="en-US" sz="120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F1F5F42-7B02-4229-B481-49B8DA731C95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 flipV="1">
            <a:off x="2240863" y="1941445"/>
            <a:ext cx="317386" cy="98129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6DA54D9-0F44-415C-9A3C-F34A147E1F6C}"/>
              </a:ext>
            </a:extLst>
          </p:cNvPr>
          <p:cNvSpPr/>
          <p:nvPr/>
        </p:nvSpPr>
        <p:spPr>
          <a:xfrm>
            <a:off x="2547428" y="2633388"/>
            <a:ext cx="1584178" cy="576064"/>
          </a:xfrm>
          <a:prstGeom prst="roundRect">
            <a:avLst>
              <a:gd name="adj" fmla="val 11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Service</a:t>
            </a:r>
          </a:p>
          <a:p>
            <a:pPr algn="ctr"/>
            <a:r>
              <a:rPr lang="en-US" altLang="ko-KR" sz="1200"/>
              <a:t>version</a:t>
            </a:r>
            <a:endParaRPr lang="ko-KR" altLang="en-US" sz="12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EEF441A-A9DA-4108-BED9-C5C5472A61E8}"/>
              </a:ext>
            </a:extLst>
          </p:cNvPr>
          <p:cNvSpPr/>
          <p:nvPr/>
        </p:nvSpPr>
        <p:spPr>
          <a:xfrm>
            <a:off x="2547428" y="3549020"/>
            <a:ext cx="1584178" cy="576064"/>
          </a:xfrm>
          <a:prstGeom prst="roundRect">
            <a:avLst>
              <a:gd name="adj" fmla="val 11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Service</a:t>
            </a:r>
          </a:p>
          <a:p>
            <a:pPr algn="ctr"/>
            <a:r>
              <a:rPr lang="en-US" altLang="ko-KR" sz="1200"/>
              <a:t>version-v2</a:t>
            </a:r>
            <a:endParaRPr lang="ko-KR" altLang="en-US" sz="12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E9D7FCE-4D8E-4513-9FC8-A118EC7D8413}"/>
              </a:ext>
            </a:extLst>
          </p:cNvPr>
          <p:cNvSpPr/>
          <p:nvPr/>
        </p:nvSpPr>
        <p:spPr>
          <a:xfrm>
            <a:off x="2558249" y="1653413"/>
            <a:ext cx="1584178" cy="576064"/>
          </a:xfrm>
          <a:prstGeom prst="roundRect">
            <a:avLst>
              <a:gd name="adj" fmla="val 11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Service</a:t>
            </a:r>
          </a:p>
          <a:p>
            <a:pPr algn="ctr"/>
            <a:r>
              <a:rPr lang="en-US" altLang="ko-KR" sz="1200"/>
              <a:t>version-v1</a:t>
            </a:r>
            <a:endParaRPr lang="ko-KR" altLang="en-US" sz="120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8631874-576E-41C0-A5C9-0E7488A09D1E}"/>
              </a:ext>
            </a:extLst>
          </p:cNvPr>
          <p:cNvCxnSpPr>
            <a:cxnSpLocks/>
            <a:stCxn id="16" idx="3"/>
            <a:endCxn id="32" idx="1"/>
          </p:cNvCxnSpPr>
          <p:nvPr/>
        </p:nvCxnSpPr>
        <p:spPr>
          <a:xfrm>
            <a:off x="2240863" y="2922744"/>
            <a:ext cx="306565" cy="9143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36CB6A-8525-436B-A81D-9D3D52D4E809}"/>
              </a:ext>
            </a:extLst>
          </p:cNvPr>
          <p:cNvSpPr/>
          <p:nvPr/>
        </p:nvSpPr>
        <p:spPr>
          <a:xfrm>
            <a:off x="6361975" y="3047702"/>
            <a:ext cx="1584178" cy="576064"/>
          </a:xfrm>
          <a:prstGeom prst="roundRect">
            <a:avLst>
              <a:gd name="adj" fmla="val 11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Pod</a:t>
            </a:r>
          </a:p>
          <a:p>
            <a:pPr algn="ctr"/>
            <a:r>
              <a:rPr lang="en-US" altLang="ko-KR" sz="1200"/>
              <a:t>version-v2</a:t>
            </a:r>
            <a:endParaRPr lang="ko-KR" altLang="en-US" sz="12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5B0EC40-AB1C-4A8D-A56B-2E5B148BD3A5}"/>
              </a:ext>
            </a:extLst>
          </p:cNvPr>
          <p:cNvSpPr/>
          <p:nvPr/>
        </p:nvSpPr>
        <p:spPr>
          <a:xfrm>
            <a:off x="6372198" y="2139702"/>
            <a:ext cx="1584178" cy="576064"/>
          </a:xfrm>
          <a:prstGeom prst="roundRect">
            <a:avLst>
              <a:gd name="adj" fmla="val 11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Pod</a:t>
            </a:r>
          </a:p>
          <a:p>
            <a:pPr algn="ctr"/>
            <a:r>
              <a:rPr lang="en-US" altLang="ko-KR" sz="1200"/>
              <a:t>version-v1</a:t>
            </a:r>
            <a:endParaRPr lang="ko-KR" altLang="en-US" sz="12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0243EC6-21F5-4CFE-A508-6FB35CC48FFD}"/>
              </a:ext>
            </a:extLst>
          </p:cNvPr>
          <p:cNvSpPr/>
          <p:nvPr/>
        </p:nvSpPr>
        <p:spPr>
          <a:xfrm>
            <a:off x="4463640" y="3047702"/>
            <a:ext cx="1584178" cy="576064"/>
          </a:xfrm>
          <a:prstGeom prst="roundRect">
            <a:avLst>
              <a:gd name="adj" fmla="val 11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Deployment</a:t>
            </a:r>
          </a:p>
          <a:p>
            <a:pPr algn="ctr"/>
            <a:r>
              <a:rPr lang="en-US" altLang="ko-KR" sz="1200"/>
              <a:t>version-v2</a:t>
            </a:r>
            <a:endParaRPr lang="ko-KR" altLang="en-US" sz="12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15607B0-F886-4154-A749-AE0AFF87B3A6}"/>
              </a:ext>
            </a:extLst>
          </p:cNvPr>
          <p:cNvSpPr/>
          <p:nvPr/>
        </p:nvSpPr>
        <p:spPr>
          <a:xfrm>
            <a:off x="4459813" y="2139702"/>
            <a:ext cx="1584178" cy="576064"/>
          </a:xfrm>
          <a:prstGeom prst="roundRect">
            <a:avLst>
              <a:gd name="adj" fmla="val 11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Deployment</a:t>
            </a:r>
          </a:p>
          <a:p>
            <a:pPr algn="ctr"/>
            <a:r>
              <a:rPr lang="en-US" altLang="ko-KR" sz="1200"/>
              <a:t>version-v1</a:t>
            </a:r>
            <a:endParaRPr lang="ko-KR" altLang="en-US" sz="12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6BF77A9-A508-407E-A1DD-975B097EE450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>
            <a:off x="6047818" y="3335734"/>
            <a:ext cx="3141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F3A386-2B2A-4657-9930-447AF8764458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>
            <a:off x="6043991" y="2427734"/>
            <a:ext cx="32820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A9A3984-7E75-4E10-A378-938CF98839B6}"/>
              </a:ext>
            </a:extLst>
          </p:cNvPr>
          <p:cNvCxnSpPr>
            <a:cxnSpLocks/>
            <a:stCxn id="32" idx="3"/>
            <a:endCxn id="40" idx="1"/>
          </p:cNvCxnSpPr>
          <p:nvPr/>
        </p:nvCxnSpPr>
        <p:spPr>
          <a:xfrm flipV="1">
            <a:off x="4131606" y="3335734"/>
            <a:ext cx="2230369" cy="50131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6AF53C8-4B9D-479D-A94E-E5C48DC979D2}"/>
              </a:ext>
            </a:extLst>
          </p:cNvPr>
          <p:cNvCxnSpPr>
            <a:cxnSpLocks/>
            <a:stCxn id="33" idx="3"/>
            <a:endCxn id="41" idx="1"/>
          </p:cNvCxnSpPr>
          <p:nvPr/>
        </p:nvCxnSpPr>
        <p:spPr>
          <a:xfrm>
            <a:off x="4142427" y="1941445"/>
            <a:ext cx="2229771" cy="48628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EAC1241-73BD-462D-94B8-9B7CF2478274}"/>
              </a:ext>
            </a:extLst>
          </p:cNvPr>
          <p:cNvCxnSpPr>
            <a:cxnSpLocks/>
            <a:stCxn id="16" idx="3"/>
            <a:endCxn id="31" idx="1"/>
          </p:cNvCxnSpPr>
          <p:nvPr/>
        </p:nvCxnSpPr>
        <p:spPr>
          <a:xfrm flipV="1">
            <a:off x="2240863" y="2921420"/>
            <a:ext cx="306565" cy="1324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58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virtual service + destiniation rule</a:t>
            </a:r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E89FA68-A37E-404C-8540-AB39E3C4D3D2}"/>
              </a:ext>
            </a:extLst>
          </p:cNvPr>
          <p:cNvSpPr/>
          <p:nvPr/>
        </p:nvSpPr>
        <p:spPr>
          <a:xfrm>
            <a:off x="430655" y="2634712"/>
            <a:ext cx="1435402" cy="576064"/>
          </a:xfrm>
          <a:prstGeom prst="roundRect">
            <a:avLst>
              <a:gd name="adj" fmla="val 11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Virtual Service</a:t>
            </a:r>
          </a:p>
          <a:p>
            <a:pPr algn="ctr"/>
            <a:r>
              <a:rPr lang="en-US" altLang="ko-KR" sz="1200"/>
              <a:t>version</a:t>
            </a:r>
            <a:endParaRPr lang="ko-KR" altLang="en-US" sz="12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72EEA01-9347-41AD-8478-7DF61E7D5D78}"/>
              </a:ext>
            </a:extLst>
          </p:cNvPr>
          <p:cNvSpPr/>
          <p:nvPr/>
        </p:nvSpPr>
        <p:spPr>
          <a:xfrm>
            <a:off x="2143831" y="1928388"/>
            <a:ext cx="1435402" cy="576064"/>
          </a:xfrm>
          <a:prstGeom prst="roundRect">
            <a:avLst>
              <a:gd name="adj" fmla="val 11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Service</a:t>
            </a:r>
          </a:p>
          <a:p>
            <a:pPr algn="ctr"/>
            <a:r>
              <a:rPr lang="en-US" altLang="ko-KR" sz="1200"/>
              <a:t>version</a:t>
            </a:r>
            <a:endParaRPr lang="ko-KR" altLang="en-US" sz="120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550A18F-227E-473B-9A59-90440C8E6B6B}"/>
              </a:ext>
            </a:extLst>
          </p:cNvPr>
          <p:cNvCxnSpPr>
            <a:cxnSpLocks/>
            <a:stCxn id="42" idx="3"/>
            <a:endCxn id="66" idx="1"/>
          </p:cNvCxnSpPr>
          <p:nvPr/>
        </p:nvCxnSpPr>
        <p:spPr>
          <a:xfrm flipV="1">
            <a:off x="1866057" y="2921420"/>
            <a:ext cx="2010560" cy="132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082BF33-7A5A-48AF-AC16-7A0AA82DAEE4}"/>
              </a:ext>
            </a:extLst>
          </p:cNvPr>
          <p:cNvSpPr/>
          <p:nvPr/>
        </p:nvSpPr>
        <p:spPr>
          <a:xfrm>
            <a:off x="7313316" y="3047702"/>
            <a:ext cx="1435402" cy="576064"/>
          </a:xfrm>
          <a:prstGeom prst="roundRect">
            <a:avLst>
              <a:gd name="adj" fmla="val 11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Pod</a:t>
            </a:r>
          </a:p>
          <a:p>
            <a:pPr algn="ctr"/>
            <a:r>
              <a:rPr lang="en-US" altLang="ko-KR" sz="1200"/>
              <a:t>version-v2</a:t>
            </a:r>
            <a:endParaRPr lang="ko-KR" altLang="en-US" sz="12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5CD75E1-1299-49AE-9590-BED2815D00E4}"/>
              </a:ext>
            </a:extLst>
          </p:cNvPr>
          <p:cNvSpPr/>
          <p:nvPr/>
        </p:nvSpPr>
        <p:spPr>
          <a:xfrm>
            <a:off x="7322579" y="2139702"/>
            <a:ext cx="1435402" cy="576064"/>
          </a:xfrm>
          <a:prstGeom prst="roundRect">
            <a:avLst>
              <a:gd name="adj" fmla="val 11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Pod</a:t>
            </a:r>
          </a:p>
          <a:p>
            <a:pPr algn="ctr"/>
            <a:r>
              <a:rPr lang="en-US" altLang="ko-KR" sz="1200"/>
              <a:t>version-v1</a:t>
            </a:r>
            <a:endParaRPr lang="ko-KR" altLang="en-US" sz="120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4FC83C0-9163-4012-9983-1A894D61151D}"/>
              </a:ext>
            </a:extLst>
          </p:cNvPr>
          <p:cNvSpPr/>
          <p:nvPr/>
        </p:nvSpPr>
        <p:spPr>
          <a:xfrm>
            <a:off x="5593261" y="3047702"/>
            <a:ext cx="1435402" cy="576064"/>
          </a:xfrm>
          <a:prstGeom prst="roundRect">
            <a:avLst>
              <a:gd name="adj" fmla="val 11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Deployment</a:t>
            </a:r>
          </a:p>
          <a:p>
            <a:pPr algn="ctr"/>
            <a:r>
              <a:rPr lang="en-US" altLang="ko-KR" sz="1200"/>
              <a:t>version-v2</a:t>
            </a:r>
            <a:endParaRPr lang="ko-KR" altLang="en-US" sz="120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330513F-846C-4334-9A24-052BD5938652}"/>
              </a:ext>
            </a:extLst>
          </p:cNvPr>
          <p:cNvSpPr/>
          <p:nvPr/>
        </p:nvSpPr>
        <p:spPr>
          <a:xfrm>
            <a:off x="5589793" y="2139702"/>
            <a:ext cx="1435402" cy="576064"/>
          </a:xfrm>
          <a:prstGeom prst="roundRect">
            <a:avLst>
              <a:gd name="adj" fmla="val 11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Deployment</a:t>
            </a:r>
          </a:p>
          <a:p>
            <a:pPr algn="ctr"/>
            <a:r>
              <a:rPr lang="en-US" altLang="ko-KR" sz="1200"/>
              <a:t>version-v1</a:t>
            </a:r>
            <a:endParaRPr lang="ko-KR" altLang="en-US" sz="12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9353DA5-70E2-4076-9D1D-9377F23FFA95}"/>
              </a:ext>
            </a:extLst>
          </p:cNvPr>
          <p:cNvCxnSpPr>
            <a:cxnSpLocks/>
            <a:stCxn id="50" idx="3"/>
            <a:endCxn id="48" idx="1"/>
          </p:cNvCxnSpPr>
          <p:nvPr/>
        </p:nvCxnSpPr>
        <p:spPr>
          <a:xfrm>
            <a:off x="7028663" y="3335734"/>
            <a:ext cx="284653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9271FAB-81E2-43E7-A682-F0FF798DEF9D}"/>
              </a:ext>
            </a:extLst>
          </p:cNvPr>
          <p:cNvCxnSpPr>
            <a:cxnSpLocks/>
            <a:stCxn id="51" idx="3"/>
            <a:endCxn id="49" idx="1"/>
          </p:cNvCxnSpPr>
          <p:nvPr/>
        </p:nvCxnSpPr>
        <p:spPr>
          <a:xfrm>
            <a:off x="7025195" y="2427734"/>
            <a:ext cx="297384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61E9427-11FC-4D3C-8FD2-98B76C048197}"/>
              </a:ext>
            </a:extLst>
          </p:cNvPr>
          <p:cNvCxnSpPr>
            <a:cxnSpLocks/>
            <a:stCxn id="66" idx="3"/>
            <a:endCxn id="48" idx="1"/>
          </p:cNvCxnSpPr>
          <p:nvPr/>
        </p:nvCxnSpPr>
        <p:spPr>
          <a:xfrm>
            <a:off x="5312019" y="2921420"/>
            <a:ext cx="2001297" cy="41431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7BB2948-605B-4187-A685-F66DC8E0BC76}"/>
              </a:ext>
            </a:extLst>
          </p:cNvPr>
          <p:cNvCxnSpPr>
            <a:cxnSpLocks/>
            <a:stCxn id="66" idx="3"/>
            <a:endCxn id="49" idx="1"/>
          </p:cNvCxnSpPr>
          <p:nvPr/>
        </p:nvCxnSpPr>
        <p:spPr>
          <a:xfrm flipV="1">
            <a:off x="5312019" y="2427734"/>
            <a:ext cx="2010560" cy="49368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902E6E9-DE8F-4408-AEB7-FDC96AEDCF0E}"/>
              </a:ext>
            </a:extLst>
          </p:cNvPr>
          <p:cNvCxnSpPr>
            <a:cxnSpLocks/>
            <a:stCxn id="42" idx="3"/>
            <a:endCxn id="44" idx="2"/>
          </p:cNvCxnSpPr>
          <p:nvPr/>
        </p:nvCxnSpPr>
        <p:spPr>
          <a:xfrm flipV="1">
            <a:off x="1866057" y="2504452"/>
            <a:ext cx="995475" cy="418292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350D9B9F-039A-4A48-9F9C-EC79F66CE108}"/>
              </a:ext>
            </a:extLst>
          </p:cNvPr>
          <p:cNvSpPr/>
          <p:nvPr/>
        </p:nvSpPr>
        <p:spPr>
          <a:xfrm>
            <a:off x="3876617" y="2633388"/>
            <a:ext cx="1435402" cy="576064"/>
          </a:xfrm>
          <a:prstGeom prst="roundRect">
            <a:avLst>
              <a:gd name="adj" fmla="val 11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Destination Rule</a:t>
            </a:r>
          </a:p>
          <a:p>
            <a:pPr algn="ctr"/>
            <a:r>
              <a:rPr lang="en-US" altLang="ko-KR" sz="1200"/>
              <a:t>version</a:t>
            </a:r>
            <a:endParaRPr lang="ko-KR" altLang="en-US" sz="12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8712C83-83CF-4EB3-9FFD-D1E0AC9A714D}"/>
              </a:ext>
            </a:extLst>
          </p:cNvPr>
          <p:cNvCxnSpPr>
            <a:cxnSpLocks/>
            <a:stCxn id="66" idx="1"/>
            <a:endCxn id="44" idx="2"/>
          </p:cNvCxnSpPr>
          <p:nvPr/>
        </p:nvCxnSpPr>
        <p:spPr>
          <a:xfrm flipH="1" flipV="1">
            <a:off x="2861532" y="2504452"/>
            <a:ext cx="1015085" cy="416968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72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gateway - virtual service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BD5A706-4E13-4234-A1A5-ABAE01B183C7}"/>
              </a:ext>
            </a:extLst>
          </p:cNvPr>
          <p:cNvSpPr/>
          <p:nvPr/>
        </p:nvSpPr>
        <p:spPr>
          <a:xfrm>
            <a:off x="349130" y="2490696"/>
            <a:ext cx="1435402" cy="576064"/>
          </a:xfrm>
          <a:prstGeom prst="roundRect">
            <a:avLst>
              <a:gd name="adj" fmla="val 11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Gateway</a:t>
            </a:r>
            <a:endParaRPr lang="ko-KR" altLang="en-US" sz="12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6789E7B-C984-449B-8ABF-0A595B264174}"/>
              </a:ext>
            </a:extLst>
          </p:cNvPr>
          <p:cNvSpPr/>
          <p:nvPr/>
        </p:nvSpPr>
        <p:spPr>
          <a:xfrm>
            <a:off x="2062306" y="2488129"/>
            <a:ext cx="1435402" cy="576064"/>
          </a:xfrm>
          <a:prstGeom prst="roundRect">
            <a:avLst>
              <a:gd name="adj" fmla="val 11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Virtual Service</a:t>
            </a:r>
          </a:p>
          <a:p>
            <a:pPr algn="ctr"/>
            <a:r>
              <a:rPr lang="en-US" altLang="ko-KR" sz="1200"/>
              <a:t>version</a:t>
            </a:r>
            <a:endParaRPr lang="ko-KR" altLang="en-US" sz="12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7BB8413-4B83-49D4-AD97-EE8800813A22}"/>
              </a:ext>
            </a:extLst>
          </p:cNvPr>
          <p:cNvSpPr/>
          <p:nvPr/>
        </p:nvSpPr>
        <p:spPr>
          <a:xfrm>
            <a:off x="7231791" y="2903686"/>
            <a:ext cx="1435402" cy="576064"/>
          </a:xfrm>
          <a:prstGeom prst="roundRect">
            <a:avLst>
              <a:gd name="adj" fmla="val 11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Pod</a:t>
            </a:r>
          </a:p>
          <a:p>
            <a:pPr algn="ctr"/>
            <a:r>
              <a:rPr lang="en-US" altLang="ko-KR" sz="1200"/>
              <a:t>version-v2</a:t>
            </a:r>
            <a:endParaRPr lang="ko-KR" altLang="en-US" sz="12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05FC065-AFAE-4D73-A30E-8DE41110D8B7}"/>
              </a:ext>
            </a:extLst>
          </p:cNvPr>
          <p:cNvSpPr/>
          <p:nvPr/>
        </p:nvSpPr>
        <p:spPr>
          <a:xfrm>
            <a:off x="7241054" y="1995686"/>
            <a:ext cx="1435402" cy="576064"/>
          </a:xfrm>
          <a:prstGeom prst="roundRect">
            <a:avLst>
              <a:gd name="adj" fmla="val 11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Pod</a:t>
            </a:r>
          </a:p>
          <a:p>
            <a:pPr algn="ctr"/>
            <a:r>
              <a:rPr lang="en-US" altLang="ko-KR" sz="1200"/>
              <a:t>version-v1</a:t>
            </a:r>
            <a:endParaRPr lang="ko-KR" altLang="en-US" sz="12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D68236C-6E54-4937-9907-EC0EC162790E}"/>
              </a:ext>
            </a:extLst>
          </p:cNvPr>
          <p:cNvSpPr/>
          <p:nvPr/>
        </p:nvSpPr>
        <p:spPr>
          <a:xfrm>
            <a:off x="5511736" y="2903686"/>
            <a:ext cx="1435402" cy="576064"/>
          </a:xfrm>
          <a:prstGeom prst="roundRect">
            <a:avLst>
              <a:gd name="adj" fmla="val 11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Deployment</a:t>
            </a:r>
          </a:p>
          <a:p>
            <a:pPr algn="ctr"/>
            <a:r>
              <a:rPr lang="en-US" altLang="ko-KR" sz="1200"/>
              <a:t>version-v2</a:t>
            </a:r>
            <a:endParaRPr lang="ko-KR" altLang="en-US" sz="12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D385EE5-0C6E-48DA-8CED-668B86F49744}"/>
              </a:ext>
            </a:extLst>
          </p:cNvPr>
          <p:cNvSpPr/>
          <p:nvPr/>
        </p:nvSpPr>
        <p:spPr>
          <a:xfrm>
            <a:off x="5508268" y="1995686"/>
            <a:ext cx="1435402" cy="576064"/>
          </a:xfrm>
          <a:prstGeom prst="roundRect">
            <a:avLst>
              <a:gd name="adj" fmla="val 11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Deployment</a:t>
            </a:r>
          </a:p>
          <a:p>
            <a:pPr algn="ctr"/>
            <a:r>
              <a:rPr lang="en-US" altLang="ko-KR" sz="1200"/>
              <a:t>version-v1</a:t>
            </a:r>
            <a:endParaRPr lang="ko-KR" altLang="en-US" sz="120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0C5BFDA-D743-4F50-B74A-4135F491197A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6947138" y="3191718"/>
            <a:ext cx="284653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4CBA26-A153-42D7-853B-92DC78938497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>
            <a:off x="6943670" y="2283718"/>
            <a:ext cx="297384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D0804D3-B6AB-47C8-B5F0-F6F29BDE3F12}"/>
              </a:ext>
            </a:extLst>
          </p:cNvPr>
          <p:cNvCxnSpPr>
            <a:cxnSpLocks/>
            <a:stCxn id="38" idx="3"/>
            <a:endCxn id="25" idx="1"/>
          </p:cNvCxnSpPr>
          <p:nvPr/>
        </p:nvCxnSpPr>
        <p:spPr>
          <a:xfrm>
            <a:off x="5230494" y="2777404"/>
            <a:ext cx="2001297" cy="41431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D0559AB-B737-45F6-AD18-8AA21B3B73B1}"/>
              </a:ext>
            </a:extLst>
          </p:cNvPr>
          <p:cNvCxnSpPr>
            <a:cxnSpLocks/>
            <a:stCxn id="38" idx="3"/>
            <a:endCxn id="26" idx="1"/>
          </p:cNvCxnSpPr>
          <p:nvPr/>
        </p:nvCxnSpPr>
        <p:spPr>
          <a:xfrm flipV="1">
            <a:off x="5230494" y="2283718"/>
            <a:ext cx="2010560" cy="49368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CD7A9F6-867E-4AAB-B586-5C5F7418E065}"/>
              </a:ext>
            </a:extLst>
          </p:cNvPr>
          <p:cNvSpPr/>
          <p:nvPr/>
        </p:nvSpPr>
        <p:spPr>
          <a:xfrm>
            <a:off x="3795092" y="2489372"/>
            <a:ext cx="1435402" cy="576064"/>
          </a:xfrm>
          <a:prstGeom prst="roundRect">
            <a:avLst>
              <a:gd name="adj" fmla="val 11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Service</a:t>
            </a:r>
          </a:p>
          <a:p>
            <a:pPr algn="ctr"/>
            <a:r>
              <a:rPr lang="en-US" altLang="ko-KR" sz="1200"/>
              <a:t>version</a:t>
            </a:r>
            <a:endParaRPr lang="ko-KR" altLang="en-US" sz="12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B084266-E313-4D16-B9F7-93710CCA0EFC}"/>
              </a:ext>
            </a:extLst>
          </p:cNvPr>
          <p:cNvCxnSpPr>
            <a:cxnSpLocks/>
            <a:stCxn id="22" idx="3"/>
            <a:endCxn id="38" idx="1"/>
          </p:cNvCxnSpPr>
          <p:nvPr/>
        </p:nvCxnSpPr>
        <p:spPr>
          <a:xfrm>
            <a:off x="3497708" y="2776161"/>
            <a:ext cx="297384" cy="124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B31FC28-E587-4720-968A-7386B3704AB7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1784532" y="2776161"/>
            <a:ext cx="277774" cy="256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04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42407</TotalTime>
  <Words>78</Words>
  <Application>Microsoft Office PowerPoint</Application>
  <PresentationFormat>화면 슬라이드 쇼(16:9)</PresentationFormat>
  <Paragraphs>65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version App</vt:lpstr>
      <vt:lpstr>virtual service</vt:lpstr>
      <vt:lpstr>virtual service + destiniation rule</vt:lpstr>
      <vt:lpstr>gateway - virtual service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5355</cp:revision>
  <dcterms:created xsi:type="dcterms:W3CDTF">2006-10-05T04:04:58Z</dcterms:created>
  <dcterms:modified xsi:type="dcterms:W3CDTF">2021-01-06T14:57:42Z</dcterms:modified>
</cp:coreProperties>
</file>