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3" r:id="rId2"/>
    <p:sldId id="369" r:id="rId3"/>
    <p:sldId id="370" r:id="rId4"/>
    <p:sldId id="372" r:id="rId5"/>
    <p:sldId id="371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1442" autoAdjust="0"/>
  </p:normalViewPr>
  <p:slideViewPr>
    <p:cSldViewPr>
      <p:cViewPr>
        <p:scale>
          <a:sx n="150" d="100"/>
          <a:sy n="150" d="100"/>
        </p:scale>
        <p:origin x="4800" y="90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4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72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0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8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3500634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493317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873094" y="4010937"/>
            <a:ext cx="7705836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068093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636571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599007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31548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5464088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96629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6608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199715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           Executing</a:t>
            </a:r>
          </a:p>
          <a:p>
            <a:r>
              <a:rPr lang="en-US" altLang="ko-KR" sz="1200"/>
              <a:t>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873093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1189465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1189465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b="1"/>
              <a:t>          </a:t>
            </a:r>
            <a:r>
              <a:rPr lang="en-US" altLang="ko-KR" sz="1000" b="1"/>
              <a:t>GOMAXPROCS</a:t>
            </a:r>
            <a:br>
              <a:rPr lang="en-US" altLang="ko-KR" sz="1000"/>
            </a:br>
            <a:r>
              <a:rPr lang="en-US" altLang="ko-KR" sz="1000"/>
              <a:t>            </a:t>
            </a:r>
            <a:r>
              <a:rPr lang="en-US" altLang="ko-KR" sz="1050"/>
              <a:t>Env Variable</a:t>
            </a:r>
            <a:endParaRPr lang="ko-KR" altLang="en-US" sz="14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172EC3F-5F71-40AB-BF9D-132519414C2A}"/>
              </a:ext>
            </a:extLst>
          </p:cNvPr>
          <p:cNvSpPr txBox="1"/>
          <p:nvPr/>
        </p:nvSpPr>
        <p:spPr>
          <a:xfrm>
            <a:off x="873092" y="555526"/>
            <a:ext cx="1610675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G : Goroutine</a:t>
            </a:r>
          </a:p>
          <a:p>
            <a:r>
              <a:rPr lang="en-US" altLang="ko-KR" sz="1200"/>
              <a:t>P : Virtual Processor</a:t>
            </a:r>
          </a:p>
          <a:p>
            <a:r>
              <a:rPr lang="en-US" altLang="ko-KR" sz="1200"/>
              <a:t>M : Thread</a:t>
            </a:r>
            <a:endParaRPr lang="ko-KR" altLang="en-US" sz="1200"/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15CA8749-8277-4799-8C23-0759938BFACD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134743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C1D7B323-68C4-49E8-9EF0-E058713CC826}"/>
              </a:ext>
            </a:extLst>
          </p:cNvPr>
          <p:cNvSpPr/>
          <p:nvPr/>
        </p:nvSpPr>
        <p:spPr>
          <a:xfrm>
            <a:off x="3306792" y="555526"/>
            <a:ext cx="5024080" cy="1309464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BFBDBF71-F623-4C32-9135-8FA3C8DFE1BB}"/>
              </a:ext>
            </a:extLst>
          </p:cNvPr>
          <p:cNvCxnSpPr>
            <a:cxnSpLocks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A274BB5-E50D-4AC6-BA7D-863391E0BD22}"/>
              </a:ext>
            </a:extLst>
          </p:cNvPr>
          <p:cNvCxnSpPr>
            <a:cxnSpLocks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FB447139-FCEE-4447-AF2B-667629BAFFEB}"/>
              </a:ext>
            </a:extLst>
          </p:cNvPr>
          <p:cNvCxnSpPr>
            <a:cxnSpLocks/>
          </p:cNvCxnSpPr>
          <p:nvPr/>
        </p:nvCxnSpPr>
        <p:spPr>
          <a:xfrm>
            <a:off x="4368630" y="3124810"/>
            <a:ext cx="779435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자유형: 도형 239">
            <a:extLst>
              <a:ext uri="{FF2B5EF4-FFF2-40B4-BE49-F238E27FC236}">
                <a16:creationId xmlns:a16="http://schemas.microsoft.com/office/drawing/2014/main" id="{BED7AECC-7C34-4175-A5DB-E846068E786B}"/>
              </a:ext>
            </a:extLst>
          </p:cNvPr>
          <p:cNvSpPr/>
          <p:nvPr/>
        </p:nvSpPr>
        <p:spPr>
          <a:xfrm>
            <a:off x="1358900" y="1504950"/>
            <a:ext cx="1947892" cy="360040"/>
          </a:xfrm>
          <a:custGeom>
            <a:avLst/>
            <a:gdLst>
              <a:gd name="connsiteX0" fmla="*/ 0 w 1987550"/>
              <a:gd name="connsiteY0" fmla="*/ 349250 h 349250"/>
              <a:gd name="connsiteX1" fmla="*/ 0 w 1987550"/>
              <a:gd name="connsiteY1" fmla="*/ 0 h 349250"/>
              <a:gd name="connsiteX2" fmla="*/ 1987550 w 1987550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550" h="349250">
                <a:moveTo>
                  <a:pt x="0" y="349250"/>
                </a:moveTo>
                <a:lnTo>
                  <a:pt x="0" y="0"/>
                </a:lnTo>
                <a:lnTo>
                  <a:pt x="1987550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B0A625AE-F215-43B5-A195-9EEB17319D55}"/>
              </a:ext>
            </a:extLst>
          </p:cNvPr>
          <p:cNvSpPr/>
          <p:nvPr/>
        </p:nvSpPr>
        <p:spPr>
          <a:xfrm>
            <a:off x="1828800" y="2674189"/>
            <a:ext cx="3318294" cy="287547"/>
          </a:xfrm>
          <a:custGeom>
            <a:avLst/>
            <a:gdLst>
              <a:gd name="connsiteX0" fmla="*/ 3318294 w 3318294"/>
              <a:gd name="connsiteY0" fmla="*/ 287547 h 287547"/>
              <a:gd name="connsiteX1" fmla="*/ 2944483 w 3318294"/>
              <a:gd name="connsiteY1" fmla="*/ 287547 h 287547"/>
              <a:gd name="connsiteX2" fmla="*/ 2944483 w 3318294"/>
              <a:gd name="connsiteY2" fmla="*/ 0 h 287547"/>
              <a:gd name="connsiteX3" fmla="*/ 0 w 3318294"/>
              <a:gd name="connsiteY3" fmla="*/ 0 h 28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294" h="287547">
                <a:moveTo>
                  <a:pt x="3318294" y="287547"/>
                </a:moveTo>
                <a:lnTo>
                  <a:pt x="2944483" y="287547"/>
                </a:lnTo>
                <a:lnTo>
                  <a:pt x="2944483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2FD050D-C1F0-4437-B86F-9F3AB253BEB7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3307625" y="2502560"/>
            <a:ext cx="0" cy="16874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904691E-CCAD-4C11-BF1F-3060A9F93ED2}"/>
              </a:ext>
            </a:extLst>
          </p:cNvPr>
          <p:cNvSpPr/>
          <p:nvPr/>
        </p:nvSpPr>
        <p:spPr>
          <a:xfrm>
            <a:off x="8173198" y="115061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FAEDC82-38A1-422C-AEBD-D3880129D614}"/>
              </a:ext>
            </a:extLst>
          </p:cNvPr>
          <p:cNvSpPr/>
          <p:nvPr/>
        </p:nvSpPr>
        <p:spPr>
          <a:xfrm>
            <a:off x="3495087" y="771550"/>
            <a:ext cx="1454560" cy="6700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New</a:t>
            </a:r>
            <a:r>
              <a:rPr lang="ko-KR" altLang="en-US" sz="1200"/>
              <a:t> </a:t>
            </a:r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3431A1F-F119-4275-AA9C-77BFED2572CC}"/>
              </a:ext>
            </a:extLst>
          </p:cNvPr>
          <p:cNvSpPr/>
          <p:nvPr/>
        </p:nvSpPr>
        <p:spPr>
          <a:xfrm>
            <a:off x="3859334" y="84817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B82C29D8-46EA-4724-AE6B-46323D84626B}"/>
              </a:ext>
            </a:extLst>
          </p:cNvPr>
          <p:cNvSpPr/>
          <p:nvPr/>
        </p:nvSpPr>
        <p:spPr>
          <a:xfrm>
            <a:off x="4265058" y="84817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1A25831-5A20-48DC-A973-D765726EFB64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222367" y="1441638"/>
            <a:ext cx="0" cy="42335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19CCFEC-8606-4057-8472-5753D72B2327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4222367" y="545733"/>
            <a:ext cx="0" cy="225817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0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25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3500634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493317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873094" y="4010937"/>
            <a:ext cx="7705836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068093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636571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599007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31548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5464088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96629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6608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199715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           Executing</a:t>
            </a:r>
          </a:p>
          <a:p>
            <a:r>
              <a:rPr lang="en-US" altLang="ko-KR" sz="1200"/>
              <a:t>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873093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1189465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1189465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b="1"/>
              <a:t>          </a:t>
            </a:r>
            <a:r>
              <a:rPr lang="en-US" altLang="ko-KR" sz="1000" b="1"/>
              <a:t>GOMAXPROCS</a:t>
            </a:r>
            <a:br>
              <a:rPr lang="en-US" altLang="ko-KR" sz="1000"/>
            </a:br>
            <a:r>
              <a:rPr lang="en-US" altLang="ko-KR" sz="1000"/>
              <a:t>            </a:t>
            </a:r>
            <a:r>
              <a:rPr lang="en-US" altLang="ko-KR" sz="1050"/>
              <a:t>Env Variable</a:t>
            </a:r>
            <a:endParaRPr lang="ko-KR" altLang="en-US" sz="14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172EC3F-5F71-40AB-BF9D-132519414C2A}"/>
              </a:ext>
            </a:extLst>
          </p:cNvPr>
          <p:cNvSpPr txBox="1"/>
          <p:nvPr/>
        </p:nvSpPr>
        <p:spPr>
          <a:xfrm>
            <a:off x="873092" y="555526"/>
            <a:ext cx="1610675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G : Goroutine</a:t>
            </a:r>
          </a:p>
          <a:p>
            <a:r>
              <a:rPr lang="en-US" altLang="ko-KR" sz="1200"/>
              <a:t>P : Virtual Processor</a:t>
            </a:r>
          </a:p>
          <a:p>
            <a:r>
              <a:rPr lang="en-US" altLang="ko-KR" sz="1200"/>
              <a:t>M : Thread</a:t>
            </a:r>
            <a:endParaRPr lang="ko-KR" altLang="en-US" sz="1200"/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15CA8749-8277-4799-8C23-0759938BFACD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134743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C1D7B323-68C4-49E8-9EF0-E058713CC826}"/>
              </a:ext>
            </a:extLst>
          </p:cNvPr>
          <p:cNvSpPr/>
          <p:nvPr/>
        </p:nvSpPr>
        <p:spPr>
          <a:xfrm>
            <a:off x="3306792" y="555526"/>
            <a:ext cx="5024080" cy="1309464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BFBDBF71-F623-4C32-9135-8FA3C8DFE1BB}"/>
              </a:ext>
            </a:extLst>
          </p:cNvPr>
          <p:cNvCxnSpPr>
            <a:cxnSpLocks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A274BB5-E50D-4AC6-BA7D-863391E0BD22}"/>
              </a:ext>
            </a:extLst>
          </p:cNvPr>
          <p:cNvCxnSpPr>
            <a:cxnSpLocks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FB447139-FCEE-4447-AF2B-667629BAFFEB}"/>
              </a:ext>
            </a:extLst>
          </p:cNvPr>
          <p:cNvCxnSpPr>
            <a:cxnSpLocks/>
          </p:cNvCxnSpPr>
          <p:nvPr/>
        </p:nvCxnSpPr>
        <p:spPr>
          <a:xfrm>
            <a:off x="4368630" y="3124810"/>
            <a:ext cx="779435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자유형: 도형 239">
            <a:extLst>
              <a:ext uri="{FF2B5EF4-FFF2-40B4-BE49-F238E27FC236}">
                <a16:creationId xmlns:a16="http://schemas.microsoft.com/office/drawing/2014/main" id="{BED7AECC-7C34-4175-A5DB-E846068E786B}"/>
              </a:ext>
            </a:extLst>
          </p:cNvPr>
          <p:cNvSpPr/>
          <p:nvPr/>
        </p:nvSpPr>
        <p:spPr>
          <a:xfrm>
            <a:off x="1358900" y="1504950"/>
            <a:ext cx="1947892" cy="360040"/>
          </a:xfrm>
          <a:custGeom>
            <a:avLst/>
            <a:gdLst>
              <a:gd name="connsiteX0" fmla="*/ 0 w 1987550"/>
              <a:gd name="connsiteY0" fmla="*/ 349250 h 349250"/>
              <a:gd name="connsiteX1" fmla="*/ 0 w 1987550"/>
              <a:gd name="connsiteY1" fmla="*/ 0 h 349250"/>
              <a:gd name="connsiteX2" fmla="*/ 1987550 w 1987550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550" h="349250">
                <a:moveTo>
                  <a:pt x="0" y="349250"/>
                </a:moveTo>
                <a:lnTo>
                  <a:pt x="0" y="0"/>
                </a:lnTo>
                <a:lnTo>
                  <a:pt x="1987550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B0A625AE-F215-43B5-A195-9EEB17319D55}"/>
              </a:ext>
            </a:extLst>
          </p:cNvPr>
          <p:cNvSpPr/>
          <p:nvPr/>
        </p:nvSpPr>
        <p:spPr>
          <a:xfrm>
            <a:off x="1828800" y="2674189"/>
            <a:ext cx="3318294" cy="287547"/>
          </a:xfrm>
          <a:custGeom>
            <a:avLst/>
            <a:gdLst>
              <a:gd name="connsiteX0" fmla="*/ 3318294 w 3318294"/>
              <a:gd name="connsiteY0" fmla="*/ 287547 h 287547"/>
              <a:gd name="connsiteX1" fmla="*/ 2944483 w 3318294"/>
              <a:gd name="connsiteY1" fmla="*/ 287547 h 287547"/>
              <a:gd name="connsiteX2" fmla="*/ 2944483 w 3318294"/>
              <a:gd name="connsiteY2" fmla="*/ 0 h 287547"/>
              <a:gd name="connsiteX3" fmla="*/ 0 w 3318294"/>
              <a:gd name="connsiteY3" fmla="*/ 0 h 28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294" h="287547">
                <a:moveTo>
                  <a:pt x="3318294" y="287547"/>
                </a:moveTo>
                <a:lnTo>
                  <a:pt x="2944483" y="287547"/>
                </a:lnTo>
                <a:lnTo>
                  <a:pt x="2944483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2FD050D-C1F0-4437-B86F-9F3AB253BEB7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3307625" y="2502560"/>
            <a:ext cx="0" cy="16874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904691E-CCAD-4C11-BF1F-3060A9F93ED2}"/>
              </a:ext>
            </a:extLst>
          </p:cNvPr>
          <p:cNvSpPr/>
          <p:nvPr/>
        </p:nvSpPr>
        <p:spPr>
          <a:xfrm>
            <a:off x="8173198" y="115061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9470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3500634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493317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873094" y="4010937"/>
            <a:ext cx="7705836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068093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636571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17A12EB-1A5B-440C-8437-812F2BAD2ADE}"/>
              </a:ext>
            </a:extLst>
          </p:cNvPr>
          <p:cNvSpPr/>
          <p:nvPr/>
        </p:nvSpPr>
        <p:spPr>
          <a:xfrm>
            <a:off x="5308118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599007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31548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5464088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96629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6608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948CE98-2AD8-4DC3-AC3A-FFA8F3B894A4}"/>
              </a:ext>
            </a:extLst>
          </p:cNvPr>
          <p:cNvSpPr/>
          <p:nvPr/>
        </p:nvSpPr>
        <p:spPr>
          <a:xfrm>
            <a:off x="8172905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  <a:endCxn id="187" idx="2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 </a:t>
            </a:r>
            <a:r>
              <a:rPr lang="en-US" altLang="ko-KR" sz="1200"/>
              <a:t>Executing</a:t>
            </a:r>
          </a:p>
          <a:p>
            <a:pPr algn="ctr"/>
            <a:r>
              <a:rPr lang="en-US" altLang="ko-KR" sz="1200"/>
              <a:t>                  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873093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1189465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1189465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</a:t>
            </a:r>
            <a:r>
              <a:rPr lang="en-US" altLang="ko-KR" sz="1050" b="1"/>
              <a:t>GOMAXPROCS</a:t>
            </a:r>
            <a:br>
              <a:rPr lang="en-US" altLang="ko-KR" sz="1050"/>
            </a:br>
            <a:r>
              <a:rPr lang="en-US" altLang="ko-KR" sz="1050"/>
              <a:t>	          Env Variable</a:t>
            </a:r>
            <a:endParaRPr lang="ko-KR" altLang="en-US" sz="14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172EC3F-5F71-40AB-BF9D-132519414C2A}"/>
              </a:ext>
            </a:extLst>
          </p:cNvPr>
          <p:cNvSpPr txBox="1"/>
          <p:nvPr/>
        </p:nvSpPr>
        <p:spPr>
          <a:xfrm>
            <a:off x="873093" y="555526"/>
            <a:ext cx="1565748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G : Goroutine</a:t>
            </a:r>
          </a:p>
          <a:p>
            <a:r>
              <a:rPr lang="en-US" altLang="ko-KR" sz="1200"/>
              <a:t>P : Virtual Process</a:t>
            </a:r>
          </a:p>
          <a:p>
            <a:r>
              <a:rPr lang="en-US" altLang="ko-KR" sz="1200"/>
              <a:t>M : Thread</a:t>
            </a:r>
            <a:endParaRPr lang="ko-KR" altLang="en-US" sz="1200"/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15CA8749-8277-4799-8C23-0759938BFACD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134743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C1D7B323-68C4-49E8-9EF0-E058713CC826}"/>
              </a:ext>
            </a:extLst>
          </p:cNvPr>
          <p:cNvSpPr/>
          <p:nvPr/>
        </p:nvSpPr>
        <p:spPr>
          <a:xfrm>
            <a:off x="3306792" y="555526"/>
            <a:ext cx="5024080" cy="1309464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BFBDBF71-F623-4C32-9135-8FA3C8DFE1BB}"/>
              </a:ext>
            </a:extLst>
          </p:cNvPr>
          <p:cNvCxnSpPr>
            <a:cxnSpLocks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A274BB5-E50D-4AC6-BA7D-863391E0BD22}"/>
              </a:ext>
            </a:extLst>
          </p:cNvPr>
          <p:cNvCxnSpPr>
            <a:cxnSpLocks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FB447139-FCEE-4447-AF2B-667629BAFFEB}"/>
              </a:ext>
            </a:extLst>
          </p:cNvPr>
          <p:cNvCxnSpPr>
            <a:cxnSpLocks/>
          </p:cNvCxnSpPr>
          <p:nvPr/>
        </p:nvCxnSpPr>
        <p:spPr>
          <a:xfrm>
            <a:off x="4368630" y="3124810"/>
            <a:ext cx="779435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자유형: 도형 239">
            <a:extLst>
              <a:ext uri="{FF2B5EF4-FFF2-40B4-BE49-F238E27FC236}">
                <a16:creationId xmlns:a16="http://schemas.microsoft.com/office/drawing/2014/main" id="{BED7AECC-7C34-4175-A5DB-E846068E786B}"/>
              </a:ext>
            </a:extLst>
          </p:cNvPr>
          <p:cNvSpPr/>
          <p:nvPr/>
        </p:nvSpPr>
        <p:spPr>
          <a:xfrm>
            <a:off x="1358900" y="1504950"/>
            <a:ext cx="1947892" cy="360040"/>
          </a:xfrm>
          <a:custGeom>
            <a:avLst/>
            <a:gdLst>
              <a:gd name="connsiteX0" fmla="*/ 0 w 1987550"/>
              <a:gd name="connsiteY0" fmla="*/ 349250 h 349250"/>
              <a:gd name="connsiteX1" fmla="*/ 0 w 1987550"/>
              <a:gd name="connsiteY1" fmla="*/ 0 h 349250"/>
              <a:gd name="connsiteX2" fmla="*/ 1987550 w 1987550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550" h="349250">
                <a:moveTo>
                  <a:pt x="0" y="349250"/>
                </a:moveTo>
                <a:lnTo>
                  <a:pt x="0" y="0"/>
                </a:lnTo>
                <a:lnTo>
                  <a:pt x="1987550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B0A625AE-F215-43B5-A195-9EEB17319D55}"/>
              </a:ext>
            </a:extLst>
          </p:cNvPr>
          <p:cNvSpPr/>
          <p:nvPr/>
        </p:nvSpPr>
        <p:spPr>
          <a:xfrm>
            <a:off x="1828800" y="2674189"/>
            <a:ext cx="3318294" cy="287547"/>
          </a:xfrm>
          <a:custGeom>
            <a:avLst/>
            <a:gdLst>
              <a:gd name="connsiteX0" fmla="*/ 3318294 w 3318294"/>
              <a:gd name="connsiteY0" fmla="*/ 287547 h 287547"/>
              <a:gd name="connsiteX1" fmla="*/ 2944483 w 3318294"/>
              <a:gd name="connsiteY1" fmla="*/ 287547 h 287547"/>
              <a:gd name="connsiteX2" fmla="*/ 2944483 w 3318294"/>
              <a:gd name="connsiteY2" fmla="*/ 0 h 287547"/>
              <a:gd name="connsiteX3" fmla="*/ 0 w 3318294"/>
              <a:gd name="connsiteY3" fmla="*/ 0 h 28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294" h="287547">
                <a:moveTo>
                  <a:pt x="3318294" y="287547"/>
                </a:moveTo>
                <a:lnTo>
                  <a:pt x="2944483" y="287547"/>
                </a:lnTo>
                <a:lnTo>
                  <a:pt x="2944483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2FD050D-C1F0-4437-B86F-9F3AB253BEB7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3307625" y="2502560"/>
            <a:ext cx="0" cy="16874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54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4218901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5651442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2353240" y="4010937"/>
            <a:ext cx="6225690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786360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7083982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17A12EB-1A5B-440C-8437-812F2BAD2ADE}"/>
              </a:ext>
            </a:extLst>
          </p:cNvPr>
          <p:cNvSpPr/>
          <p:nvPr/>
        </p:nvSpPr>
        <p:spPr>
          <a:xfrm>
            <a:off x="5308118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3317274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749815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6182355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7614896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stCxn id="61" idx="0"/>
            <a:endCxn id="64" idx="2"/>
          </p:cNvCxnSpPr>
          <p:nvPr/>
        </p:nvCxnSpPr>
        <p:spPr>
          <a:xfrm flipH="1" flipV="1">
            <a:off x="5466081" y="3777124"/>
            <a:ext cx="4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948CE98-2AD8-4DC3-AC3A-FFA8F3B894A4}"/>
              </a:ext>
            </a:extLst>
          </p:cNvPr>
          <p:cNvSpPr/>
          <p:nvPr/>
        </p:nvSpPr>
        <p:spPr>
          <a:xfrm>
            <a:off x="8172905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  <a:endCxn id="187" idx="2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7CA83EE2-ECCD-4887-B57D-83C2EEDB56D0}"/>
              </a:ext>
            </a:extLst>
          </p:cNvPr>
          <p:cNvSpPr/>
          <p:nvPr/>
        </p:nvSpPr>
        <p:spPr>
          <a:xfrm>
            <a:off x="955676" y="555526"/>
            <a:ext cx="7375196" cy="1298769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BB413CE4-C31D-432E-B5BE-A57EEE0311FA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8A1C5405-A274-4759-92CA-DE59B4D45CF6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 </a:t>
            </a:r>
            <a:r>
              <a:rPr lang="en-US" altLang="ko-KR" sz="1200"/>
              <a:t>Executing</a:t>
            </a:r>
          </a:p>
          <a:p>
            <a:pPr algn="ctr"/>
            <a:r>
              <a:rPr lang="en-US" altLang="ko-KR" sz="1200"/>
              <a:t>                  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467544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783916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783916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38E98AF2-E74B-441E-A973-716ED8153C78}"/>
              </a:ext>
            </a:extLst>
          </p:cNvPr>
          <p:cNvCxnSpPr>
            <a:cxnSpLocks/>
            <a:stCxn id="164" idx="0"/>
          </p:cNvCxnSpPr>
          <p:nvPr/>
        </p:nvCxnSpPr>
        <p:spPr>
          <a:xfrm flipH="1" flipV="1">
            <a:off x="3307624" y="555525"/>
            <a:ext cx="1" cy="130946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</a:t>
            </a:r>
            <a:r>
              <a:rPr lang="en-US" altLang="ko-KR" sz="1050" b="1"/>
              <a:t>GOMAXPROCS</a:t>
            </a:r>
            <a:br>
              <a:rPr lang="en-US" altLang="ko-KR" sz="1050"/>
            </a:br>
            <a:r>
              <a:rPr lang="en-US" altLang="ko-KR" sz="1050"/>
              <a:t>	          Env Variable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4122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32094</TotalTime>
  <Words>282</Words>
  <Application>Microsoft Office PowerPoint</Application>
  <PresentationFormat>화면 슬라이드 쇼(16:9)</PresentationFormat>
  <Paragraphs>182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GO Scheduler</vt:lpstr>
      <vt:lpstr>PowerPoint 프레젠테이션</vt:lpstr>
      <vt:lpstr>GO Scheduler</vt:lpstr>
      <vt:lpstr>GO Scheduler</vt:lpstr>
      <vt:lpstr>GO Scheduler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4850</cp:revision>
  <dcterms:created xsi:type="dcterms:W3CDTF">2006-10-05T04:04:58Z</dcterms:created>
  <dcterms:modified xsi:type="dcterms:W3CDTF">2021-06-20T13:44:13Z</dcterms:modified>
</cp:coreProperties>
</file>