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9" r:id="rId2"/>
    <p:sldId id="368" r:id="rId3"/>
    <p:sldId id="366" r:id="rId4"/>
    <p:sldId id="370" r:id="rId5"/>
    <p:sldId id="365" r:id="rId6"/>
    <p:sldId id="367" r:id="rId7"/>
    <p:sldId id="372" r:id="rId8"/>
    <p:sldId id="37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C54D33-68FC-479C-9670-23ED765ECC26}"/>
              </a:ext>
            </a:extLst>
          </p:cNvPr>
          <p:cNvSpPr/>
          <p:nvPr/>
        </p:nvSpPr>
        <p:spPr>
          <a:xfrm>
            <a:off x="6481607" y="2427734"/>
            <a:ext cx="1621957" cy="872302"/>
          </a:xfrm>
          <a:prstGeom prst="roundRect">
            <a:avLst>
              <a:gd name="adj" fmla="val 58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 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221236"/>
            <a:ext cx="17641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</a:t>
            </a:r>
            <a:r>
              <a:rPr lang="en-US" altLang="ko-KR" sz="900"/>
              <a:t>/Password</a:t>
            </a:r>
          </a:p>
          <a:p>
            <a:pPr algn="ctr"/>
            <a:r>
              <a:rPr lang="en-US" altLang="ko-KR" sz="900"/>
              <a:t>&amp; Request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</a:t>
            </a:r>
            <a:r>
              <a:rPr lang="en-US" altLang="ko-KR" sz="900"/>
              <a:t>. Response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(API Server)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51517" y="1641996"/>
            <a:ext cx="1989316" cy="369332"/>
            <a:chOff x="987332" y="932508"/>
            <a:chExt cx="1989316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987332" y="932508"/>
              <a:ext cx="198931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Client ID,</a:t>
              </a:r>
              <a:r>
                <a:rPr lang="en-US" altLang="ko-KR" sz="900"/>
                <a:t> </a:t>
              </a:r>
              <a:r>
                <a:rPr lang="en-US" altLang="ko-KR" sz="900" b="1"/>
                <a:t>Scope, App URL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</a:t>
            </a:r>
            <a:r>
              <a:rPr lang="en-US" altLang="ko-KR" sz="3600"/>
              <a:t>2.0 Goole Auth UI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897AA-D5F4-4373-A75D-CBE4762C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138"/>
            <a:ext cx="3647600" cy="4055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96372-A75B-46E8-A9FB-11BAFAE2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0" y="771672"/>
            <a:ext cx="3413770" cy="40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0520" y="915566"/>
            <a:ext cx="3573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972766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03598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19622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25678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586039"/>
            <a:ext cx="1764393" cy="369332"/>
            <a:chOff x="1099896" y="916001"/>
            <a:chExt cx="1764197" cy="3693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916001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</a:t>
              </a:r>
              <a:r>
                <a:rPr lang="en-US" altLang="ko-KR" sz="900"/>
                <a:t>Send </a:t>
              </a:r>
              <a:r>
                <a:rPr lang="en-US" altLang="ko-KR" sz="900" b="1"/>
                <a:t>Client ID, </a:t>
              </a:r>
              <a:br>
                <a:rPr lang="en-US" altLang="ko-KR" sz="900" b="1"/>
              </a:br>
              <a:r>
                <a:rPr lang="en-US" altLang="ko-KR" sz="900" b="1"/>
                <a:t>Client Secret, 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17652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305684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19360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15012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803044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07654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18546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93716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904608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1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355726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ID/Password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3. Send Resource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246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32638</TotalTime>
  <Words>376</Words>
  <Application>Microsoft Office PowerPoint</Application>
  <PresentationFormat>화면 슬라이드 쇼(16:9)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OAuth 2.0 Component</vt:lpstr>
      <vt:lpstr>OAuth 2.0 Component</vt:lpstr>
      <vt:lpstr>OAuth 2.0 Flow - Access Token</vt:lpstr>
      <vt:lpstr>OAuth 2.0 Goole Auth UI</vt:lpstr>
      <vt:lpstr>OAuth 2.0 Flow - Resource Access</vt:lpstr>
      <vt:lpstr>OAuth 2.0 Flow - Refresh Token</vt:lpstr>
      <vt:lpstr>PowerPoint 프레젠테이션</vt:lpstr>
      <vt:lpstr>OAuth 2.0 Component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4894</cp:revision>
  <dcterms:created xsi:type="dcterms:W3CDTF">2006-10-05T04:04:58Z</dcterms:created>
  <dcterms:modified xsi:type="dcterms:W3CDTF">2022-02-19T17:31:15Z</dcterms:modified>
</cp:coreProperties>
</file>