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423" r:id="rId2"/>
    <p:sldId id="420" r:id="rId3"/>
    <p:sldId id="422" r:id="rId4"/>
    <p:sldId id="421" r:id="rId5"/>
    <p:sldId id="419" r:id="rId6"/>
    <p:sldId id="418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6353" autoAdjust="0"/>
  </p:normalViewPr>
  <p:slideViewPr>
    <p:cSldViewPr>
      <p:cViewPr>
        <p:scale>
          <a:sx n="150" d="100"/>
          <a:sy n="150" d="100"/>
        </p:scale>
        <p:origin x="4632" y="121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C5E05-8BC5-4B38-914D-CA849AA89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308570"/>
            <a:ext cx="8229600" cy="857250"/>
          </a:xfrm>
        </p:spPr>
        <p:txBody>
          <a:bodyPr/>
          <a:lstStyle/>
          <a:p>
            <a:r>
              <a:rPr lang="en-US" altLang="ko-KR"/>
              <a:t>K8s Controller Component</a:t>
            </a:r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86F61B5-5413-4E5F-8581-D2F17DAE5541}"/>
              </a:ext>
            </a:extLst>
          </p:cNvPr>
          <p:cNvSpPr/>
          <p:nvPr/>
        </p:nvSpPr>
        <p:spPr>
          <a:xfrm>
            <a:off x="2116753" y="627534"/>
            <a:ext cx="1368152" cy="6223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K8s</a:t>
            </a:r>
          </a:p>
          <a:p>
            <a:pPr algn="ctr"/>
            <a:r>
              <a:rPr lang="en-US" altLang="ko-KR" sz="1400"/>
              <a:t>API Server</a:t>
            </a:r>
            <a:endParaRPr lang="ko-KR" altLang="en-US" sz="140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A19FD15-5534-4654-8EC2-46A5D7CCFD0A}"/>
              </a:ext>
            </a:extLst>
          </p:cNvPr>
          <p:cNvGrpSpPr/>
          <p:nvPr/>
        </p:nvGrpSpPr>
        <p:grpSpPr>
          <a:xfrm>
            <a:off x="6631840" y="2560967"/>
            <a:ext cx="1571104" cy="930373"/>
            <a:chOff x="6631796" y="2721495"/>
            <a:chExt cx="1571104" cy="1002384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A1B813EE-80F6-42C1-916E-4AB46A459F34}"/>
                </a:ext>
              </a:extLst>
            </p:cNvPr>
            <p:cNvSpPr/>
            <p:nvPr/>
          </p:nvSpPr>
          <p:spPr>
            <a:xfrm>
              <a:off x="6631796" y="2721495"/>
              <a:ext cx="1571104" cy="1002384"/>
            </a:xfrm>
            <a:prstGeom prst="roundRect">
              <a:avLst>
                <a:gd name="adj" fmla="val 756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 b="1"/>
                <a:t>Controller A</a:t>
              </a: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534A9358-2212-45CE-96D2-6078B35950DC}"/>
                </a:ext>
              </a:extLst>
            </p:cNvPr>
            <p:cNvSpPr/>
            <p:nvPr/>
          </p:nvSpPr>
          <p:spPr>
            <a:xfrm>
              <a:off x="6739622" y="2791110"/>
              <a:ext cx="1368152" cy="622316"/>
            </a:xfrm>
            <a:prstGeom prst="roundRect">
              <a:avLst>
                <a:gd name="adj" fmla="val 1299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Reconcile Loop</a:t>
              </a:r>
              <a:endParaRPr lang="ko-KR" altLang="en-US" sz="140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E4C2FABD-15BD-44C1-8FA1-6D70BE8D1034}"/>
              </a:ext>
            </a:extLst>
          </p:cNvPr>
          <p:cNvSpPr txBox="1"/>
          <p:nvPr/>
        </p:nvSpPr>
        <p:spPr>
          <a:xfrm>
            <a:off x="5112692" y="2627246"/>
            <a:ext cx="14755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Read/Write Object</a:t>
            </a:r>
            <a:endParaRPr lang="ko-KR" altLang="en-US" sz="12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2776D55E-D231-41A0-B6A8-4E1BA238D8C5}"/>
              </a:ext>
            </a:extLst>
          </p:cNvPr>
          <p:cNvSpPr/>
          <p:nvPr/>
        </p:nvSpPr>
        <p:spPr>
          <a:xfrm>
            <a:off x="1187624" y="2494875"/>
            <a:ext cx="7092776" cy="2076587"/>
          </a:xfrm>
          <a:prstGeom prst="roundRect">
            <a:avLst>
              <a:gd name="adj" fmla="val 671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1400" b="1">
                <a:solidFill>
                  <a:schemeClr val="tx1"/>
                </a:solidFill>
              </a:rPr>
              <a:t>Controller Manager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2599EB8-3D7B-44BF-8FD5-7913897BF51E}"/>
              </a:ext>
            </a:extLst>
          </p:cNvPr>
          <p:cNvSpPr/>
          <p:nvPr/>
        </p:nvSpPr>
        <p:spPr>
          <a:xfrm>
            <a:off x="5796138" y="1547126"/>
            <a:ext cx="1656182" cy="6223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kube-rbac-proxy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16FEA27-8521-4605-B12D-D78C1031A956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6624229" y="2169441"/>
            <a:ext cx="0" cy="313789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5C263B4-FDA7-4FEF-890E-D49C35CA66F0}"/>
              </a:ext>
            </a:extLst>
          </p:cNvPr>
          <p:cNvSpPr txBox="1"/>
          <p:nvPr/>
        </p:nvSpPr>
        <p:spPr>
          <a:xfrm>
            <a:off x="6447467" y="2190842"/>
            <a:ext cx="96934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Metric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3646514-DE27-4A8A-99C0-5FD9F73C34E2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624229" y="971062"/>
            <a:ext cx="0" cy="576064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B739F7F4-10B0-4B76-8FBF-E9786C204F30}"/>
              </a:ext>
            </a:extLst>
          </p:cNvPr>
          <p:cNvSpPr/>
          <p:nvPr/>
        </p:nvSpPr>
        <p:spPr>
          <a:xfrm>
            <a:off x="1115616" y="1456206"/>
            <a:ext cx="7236792" cy="3475296"/>
          </a:xfrm>
          <a:prstGeom prst="roundRect">
            <a:avLst>
              <a:gd name="adj" fmla="val 5497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1400" b="1">
                <a:solidFill>
                  <a:schemeClr val="tx1"/>
                </a:solidFill>
              </a:rPr>
              <a:t>Controller Manager Pod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C5673CA-E261-4B38-AACB-FC51499BE4B7}"/>
              </a:ext>
            </a:extLst>
          </p:cNvPr>
          <p:cNvGrpSpPr/>
          <p:nvPr/>
        </p:nvGrpSpPr>
        <p:grpSpPr>
          <a:xfrm>
            <a:off x="6631840" y="3564288"/>
            <a:ext cx="1571104" cy="930373"/>
            <a:chOff x="6631796" y="2721495"/>
            <a:chExt cx="1571104" cy="1002384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F27429FC-F580-4BBD-B017-F138C6C52E0F}"/>
                </a:ext>
              </a:extLst>
            </p:cNvPr>
            <p:cNvSpPr/>
            <p:nvPr/>
          </p:nvSpPr>
          <p:spPr>
            <a:xfrm>
              <a:off x="6631796" y="2721495"/>
              <a:ext cx="1571104" cy="1002384"/>
            </a:xfrm>
            <a:prstGeom prst="roundRect">
              <a:avLst>
                <a:gd name="adj" fmla="val 756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 b="1"/>
                <a:t>Controller B</a:t>
              </a: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0EB08FA0-FF4F-4BF7-A488-CD211D437C8E}"/>
                </a:ext>
              </a:extLst>
            </p:cNvPr>
            <p:cNvSpPr/>
            <p:nvPr/>
          </p:nvSpPr>
          <p:spPr>
            <a:xfrm>
              <a:off x="6739622" y="2791110"/>
              <a:ext cx="1368152" cy="622316"/>
            </a:xfrm>
            <a:prstGeom prst="roundRect">
              <a:avLst>
                <a:gd name="adj" fmla="val 1299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Reconcile Loop</a:t>
              </a:r>
              <a:endParaRPr lang="ko-KR" altLang="en-US" sz="1400"/>
            </a:p>
          </p:txBody>
        </p: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4E6DCEC7-F5CD-4541-AF43-6CE0D3A1737A}"/>
              </a:ext>
            </a:extLst>
          </p:cNvPr>
          <p:cNvGrpSpPr/>
          <p:nvPr/>
        </p:nvGrpSpPr>
        <p:grpSpPr>
          <a:xfrm>
            <a:off x="1258717" y="3166931"/>
            <a:ext cx="1388264" cy="789428"/>
            <a:chOff x="1276473" y="3327459"/>
            <a:chExt cx="1388264" cy="789428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E4D8DB64-BCBF-4901-A55E-778542BB6549}"/>
                </a:ext>
              </a:extLst>
            </p:cNvPr>
            <p:cNvSpPr/>
            <p:nvPr/>
          </p:nvSpPr>
          <p:spPr>
            <a:xfrm>
              <a:off x="1276473" y="3327459"/>
              <a:ext cx="1388264" cy="789428"/>
            </a:xfrm>
            <a:prstGeom prst="roundRect">
              <a:avLst>
                <a:gd name="adj" fmla="val 1299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/>
                <a:t>K8s Cache</a:t>
              </a:r>
              <a:endParaRPr lang="ko-KR" altLang="en-US" sz="1400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B03FF0D9-2333-4CFB-85E3-AF6A9081DC25}"/>
                </a:ext>
              </a:extLst>
            </p:cNvPr>
            <p:cNvSpPr/>
            <p:nvPr/>
          </p:nvSpPr>
          <p:spPr>
            <a:xfrm>
              <a:off x="1380590" y="3396687"/>
              <a:ext cx="1180030" cy="381611"/>
            </a:xfrm>
            <a:prstGeom prst="roundRect">
              <a:avLst>
                <a:gd name="adj" fmla="val 1299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Informer</a:t>
              </a:r>
              <a:endParaRPr lang="ko-KR" altLang="en-US" sz="1400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49B6D8E0-57B9-49E6-BF24-82D6288B48C6}"/>
              </a:ext>
            </a:extLst>
          </p:cNvPr>
          <p:cNvGrpSpPr/>
          <p:nvPr/>
        </p:nvGrpSpPr>
        <p:grpSpPr>
          <a:xfrm>
            <a:off x="3540518" y="2690051"/>
            <a:ext cx="1463530" cy="1686233"/>
            <a:chOff x="3597105" y="2838206"/>
            <a:chExt cx="1463530" cy="168623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F0FD2BDB-2B47-49DD-A5EF-C36AB8E6D022}"/>
                </a:ext>
              </a:extLst>
            </p:cNvPr>
            <p:cNvSpPr/>
            <p:nvPr/>
          </p:nvSpPr>
          <p:spPr>
            <a:xfrm>
              <a:off x="3597105" y="2838206"/>
              <a:ext cx="1463530" cy="446087"/>
            </a:xfrm>
            <a:prstGeom prst="roundRect">
              <a:avLst>
                <a:gd name="adj" fmla="val 1299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K8s Client</a:t>
              </a:r>
              <a:endParaRPr lang="ko-KR" altLang="en-US" sz="1400"/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0B2F97EE-3277-4F60-868C-98BE0A3F8116}"/>
                </a:ext>
              </a:extLst>
            </p:cNvPr>
            <p:cNvSpPr/>
            <p:nvPr/>
          </p:nvSpPr>
          <p:spPr>
            <a:xfrm>
              <a:off x="3597105" y="3458279"/>
              <a:ext cx="1463530" cy="446087"/>
            </a:xfrm>
            <a:prstGeom prst="roundRect">
              <a:avLst>
                <a:gd name="adj" fmla="val 1299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Work Queue A</a:t>
              </a:r>
              <a:endParaRPr lang="ko-KR" altLang="en-US" sz="1400"/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0FDD9652-92FC-41DA-9B72-A5A25DC06B76}"/>
                </a:ext>
              </a:extLst>
            </p:cNvPr>
            <p:cNvSpPr/>
            <p:nvPr/>
          </p:nvSpPr>
          <p:spPr>
            <a:xfrm>
              <a:off x="3597105" y="4078352"/>
              <a:ext cx="1463530" cy="446087"/>
            </a:xfrm>
            <a:prstGeom prst="roundRect">
              <a:avLst>
                <a:gd name="adj" fmla="val 1299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Work Queue B</a:t>
              </a:r>
              <a:endParaRPr lang="ko-KR" altLang="en-US" sz="1400"/>
            </a:p>
          </p:txBody>
        </p:sp>
      </p:grp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43A73465-CF3A-40AA-AA91-205746078337}"/>
              </a:ext>
            </a:extLst>
          </p:cNvPr>
          <p:cNvCxnSpPr>
            <a:cxnSpLocks/>
            <a:stCxn id="23" idx="1"/>
            <a:endCxn id="27" idx="3"/>
          </p:cNvCxnSpPr>
          <p:nvPr/>
        </p:nvCxnSpPr>
        <p:spPr>
          <a:xfrm flipH="1" flipV="1">
            <a:off x="5004048" y="2913095"/>
            <a:ext cx="1735618" cy="1291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자유형: 도형 105">
            <a:extLst>
              <a:ext uri="{FF2B5EF4-FFF2-40B4-BE49-F238E27FC236}">
                <a16:creationId xmlns:a16="http://schemas.microsoft.com/office/drawing/2014/main" id="{DA6ED975-3C69-454F-AD71-8C9F91EBFFA1}"/>
              </a:ext>
            </a:extLst>
          </p:cNvPr>
          <p:cNvSpPr/>
          <p:nvPr/>
        </p:nvSpPr>
        <p:spPr>
          <a:xfrm>
            <a:off x="6516216" y="2913095"/>
            <a:ext cx="223450" cy="1010295"/>
          </a:xfrm>
          <a:custGeom>
            <a:avLst/>
            <a:gdLst>
              <a:gd name="connsiteX0" fmla="*/ 0 w 870012"/>
              <a:gd name="connsiteY0" fmla="*/ 0 h 665825"/>
              <a:gd name="connsiteX1" fmla="*/ 0 w 870012"/>
              <a:gd name="connsiteY1" fmla="*/ 665825 h 665825"/>
              <a:gd name="connsiteX2" fmla="*/ 679142 w 870012"/>
              <a:gd name="connsiteY2" fmla="*/ 665825 h 665825"/>
              <a:gd name="connsiteX3" fmla="*/ 870012 w 870012"/>
              <a:gd name="connsiteY3" fmla="*/ 665825 h 665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0012" h="665825">
                <a:moveTo>
                  <a:pt x="0" y="0"/>
                </a:moveTo>
                <a:lnTo>
                  <a:pt x="0" y="665825"/>
                </a:lnTo>
                <a:lnTo>
                  <a:pt x="679142" y="665825"/>
                </a:lnTo>
                <a:lnTo>
                  <a:pt x="870012" y="665825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2A360D0A-8004-4CEA-AC9F-13C632BD97D3}"/>
              </a:ext>
            </a:extLst>
          </p:cNvPr>
          <p:cNvCxnSpPr>
            <a:cxnSpLocks/>
            <a:stCxn id="27" idx="0"/>
            <a:endCxn id="4" idx="2"/>
          </p:cNvCxnSpPr>
          <p:nvPr/>
        </p:nvCxnSpPr>
        <p:spPr>
          <a:xfrm flipH="1" flipV="1">
            <a:off x="2800829" y="1249849"/>
            <a:ext cx="1471454" cy="144020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0891CEF7-6433-4796-BFBC-C787312A0809}"/>
              </a:ext>
            </a:extLst>
          </p:cNvPr>
          <p:cNvCxnSpPr>
            <a:cxnSpLocks/>
            <a:stCxn id="23" idx="1"/>
            <a:endCxn id="60" idx="3"/>
          </p:cNvCxnSpPr>
          <p:nvPr/>
        </p:nvCxnSpPr>
        <p:spPr>
          <a:xfrm flipH="1">
            <a:off x="5004048" y="2914386"/>
            <a:ext cx="1735618" cy="618782"/>
          </a:xfrm>
          <a:prstGeom prst="straightConnector1">
            <a:avLst/>
          </a:prstGeom>
          <a:ln w="28575"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729E821C-C7DB-4FFA-8D66-2DDA6489E6EA}"/>
              </a:ext>
            </a:extLst>
          </p:cNvPr>
          <p:cNvCxnSpPr>
            <a:cxnSpLocks/>
            <a:stCxn id="45" idx="1"/>
            <a:endCxn id="61" idx="3"/>
          </p:cNvCxnSpPr>
          <p:nvPr/>
        </p:nvCxnSpPr>
        <p:spPr>
          <a:xfrm flipH="1">
            <a:off x="5004048" y="3917707"/>
            <a:ext cx="1735618" cy="235534"/>
          </a:xfrm>
          <a:prstGeom prst="straightConnector1">
            <a:avLst/>
          </a:prstGeom>
          <a:ln w="28575"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517E2A38-BDE7-478E-9AEB-F8FCA7C2CD2A}"/>
              </a:ext>
            </a:extLst>
          </p:cNvPr>
          <p:cNvSpPr txBox="1"/>
          <p:nvPr/>
        </p:nvSpPr>
        <p:spPr>
          <a:xfrm>
            <a:off x="5076056" y="3478070"/>
            <a:ext cx="1481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Dequeue/Requeue</a:t>
            </a:r>
          </a:p>
          <a:p>
            <a:pPr algn="ctr"/>
            <a:r>
              <a:rPr lang="en-US" altLang="ko-KR" sz="1200">
                <a:solidFill>
                  <a:schemeClr val="tx2"/>
                </a:solidFill>
              </a:rPr>
              <a:t>Object NS,Name</a:t>
            </a:r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00BAD58C-D8FD-4731-BD50-F98158E03AF6}"/>
              </a:ext>
            </a:extLst>
          </p:cNvPr>
          <p:cNvCxnSpPr>
            <a:cxnSpLocks/>
            <a:stCxn id="4" idx="2"/>
            <a:endCxn id="28" idx="0"/>
          </p:cNvCxnSpPr>
          <p:nvPr/>
        </p:nvCxnSpPr>
        <p:spPr>
          <a:xfrm flipH="1">
            <a:off x="1952849" y="1249849"/>
            <a:ext cx="847980" cy="191708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9FFBAE37-72E1-4955-9DE7-6AF4CA17A7DD}"/>
              </a:ext>
            </a:extLst>
          </p:cNvPr>
          <p:cNvCxnSpPr>
            <a:cxnSpLocks/>
            <a:stCxn id="28" idx="3"/>
            <a:endCxn id="27" idx="1"/>
          </p:cNvCxnSpPr>
          <p:nvPr/>
        </p:nvCxnSpPr>
        <p:spPr>
          <a:xfrm flipV="1">
            <a:off x="2646981" y="2913095"/>
            <a:ext cx="893537" cy="6485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22E48EE0-8638-475A-ABD3-96DD7E6A3034}"/>
              </a:ext>
            </a:extLst>
          </p:cNvPr>
          <p:cNvSpPr txBox="1"/>
          <p:nvPr/>
        </p:nvSpPr>
        <p:spPr>
          <a:xfrm>
            <a:off x="2634334" y="2741645"/>
            <a:ext cx="641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Read</a:t>
            </a:r>
          </a:p>
          <a:p>
            <a:pPr algn="ctr"/>
            <a:r>
              <a:rPr lang="en-US" altLang="ko-KR" sz="1200"/>
              <a:t>Object</a:t>
            </a:r>
            <a:endParaRPr lang="ko-KR" altLang="en-US" sz="1200"/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0D9194DB-1BB5-4AFD-87C1-8D05C026D2B1}"/>
              </a:ext>
            </a:extLst>
          </p:cNvPr>
          <p:cNvCxnSpPr>
            <a:cxnSpLocks/>
            <a:stCxn id="46" idx="3"/>
            <a:endCxn id="60" idx="1"/>
          </p:cNvCxnSpPr>
          <p:nvPr/>
        </p:nvCxnSpPr>
        <p:spPr>
          <a:xfrm>
            <a:off x="2542864" y="3426965"/>
            <a:ext cx="997654" cy="106203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1F644FD8-FC8A-46CF-880F-5F7650D15568}"/>
              </a:ext>
            </a:extLst>
          </p:cNvPr>
          <p:cNvCxnSpPr>
            <a:cxnSpLocks/>
            <a:stCxn id="46" idx="3"/>
            <a:endCxn id="61" idx="1"/>
          </p:cNvCxnSpPr>
          <p:nvPr/>
        </p:nvCxnSpPr>
        <p:spPr>
          <a:xfrm>
            <a:off x="2542864" y="3426965"/>
            <a:ext cx="997654" cy="726276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ECEDEECE-F2AC-43AD-A0E9-9650375F2739}"/>
              </a:ext>
            </a:extLst>
          </p:cNvPr>
          <p:cNvSpPr txBox="1"/>
          <p:nvPr/>
        </p:nvSpPr>
        <p:spPr>
          <a:xfrm>
            <a:off x="2339776" y="3946853"/>
            <a:ext cx="1074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rgbClr val="C00000"/>
                </a:solidFill>
              </a:rPr>
              <a:t>Object Event</a:t>
            </a:r>
            <a:endParaRPr lang="ko-KR" altLang="en-US" sz="1200">
              <a:solidFill>
                <a:srgbClr val="C00000"/>
              </a:solidFill>
            </a:endParaRPr>
          </a:p>
        </p:txBody>
      </p: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35212B0E-6628-4913-B92C-2C4E34274FDE}"/>
              </a:ext>
            </a:extLst>
          </p:cNvPr>
          <p:cNvCxnSpPr>
            <a:cxnSpLocks/>
          </p:cNvCxnSpPr>
          <p:nvPr/>
        </p:nvCxnSpPr>
        <p:spPr>
          <a:xfrm flipV="1">
            <a:off x="1763688" y="1249849"/>
            <a:ext cx="847980" cy="19863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9FD00801-6A1B-45E7-9A2A-D322321864C3}"/>
              </a:ext>
            </a:extLst>
          </p:cNvPr>
          <p:cNvSpPr txBox="1"/>
          <p:nvPr/>
        </p:nvSpPr>
        <p:spPr>
          <a:xfrm>
            <a:off x="1648618" y="1729177"/>
            <a:ext cx="641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Watch</a:t>
            </a:r>
          </a:p>
          <a:p>
            <a:pPr algn="ctr"/>
            <a:r>
              <a:rPr lang="en-US" altLang="ko-KR" sz="1200"/>
              <a:t>Object</a:t>
            </a:r>
            <a:endParaRPr lang="ko-KR" altLang="en-US" sz="120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A6F0006-B1AC-4E30-A870-903BDDFE92F1}"/>
              </a:ext>
            </a:extLst>
          </p:cNvPr>
          <p:cNvSpPr txBox="1"/>
          <p:nvPr/>
        </p:nvSpPr>
        <p:spPr>
          <a:xfrm>
            <a:off x="2427188" y="1733533"/>
            <a:ext cx="641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Sync</a:t>
            </a:r>
            <a:br>
              <a:rPr lang="en-US" altLang="ko-KR" sz="1200"/>
            </a:br>
            <a:r>
              <a:rPr lang="en-US" altLang="ko-KR" sz="1200"/>
              <a:t>Object</a:t>
            </a:r>
            <a:endParaRPr lang="ko-KR" altLang="en-US" sz="120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9F8D1DB-0FDC-44CD-AEE2-489022E8B969}"/>
              </a:ext>
            </a:extLst>
          </p:cNvPr>
          <p:cNvSpPr txBox="1"/>
          <p:nvPr/>
        </p:nvSpPr>
        <p:spPr>
          <a:xfrm>
            <a:off x="3635896" y="1733533"/>
            <a:ext cx="641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Write</a:t>
            </a:r>
            <a:br>
              <a:rPr lang="en-US" altLang="ko-KR" sz="1200"/>
            </a:br>
            <a:r>
              <a:rPr lang="en-US" altLang="ko-KR" sz="1200"/>
              <a:t>Object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07595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9694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C9F67C7-1015-40C8-85B1-1349F483D2AB}"/>
              </a:ext>
            </a:extLst>
          </p:cNvPr>
          <p:cNvSpPr/>
          <p:nvPr/>
        </p:nvSpPr>
        <p:spPr>
          <a:xfrm>
            <a:off x="2937416" y="2649486"/>
            <a:ext cx="1569958" cy="1239047"/>
          </a:xfrm>
          <a:prstGeom prst="roundRect">
            <a:avLst>
              <a:gd name="adj" fmla="val 75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US" altLang="ko-KR" sz="1400" b="1"/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 b="1"/>
              <a:t>Runtime</a:t>
            </a:r>
          </a:p>
          <a:p>
            <a:pPr algn="ctr"/>
            <a:r>
              <a:rPr lang="en-US" altLang="ko-KR" sz="1400" b="1"/>
              <a:t>Manager Pkg</a:t>
            </a:r>
            <a:endParaRPr lang="ko-KR" altLang="en-US" sz="1400" b="1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63C5E05-8BC5-4B38-914D-CA849AA89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K8s Controller Component</a:t>
            </a:r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86F61B5-5413-4E5F-8581-D2F17DAE5541}"/>
              </a:ext>
            </a:extLst>
          </p:cNvPr>
          <p:cNvSpPr/>
          <p:nvPr/>
        </p:nvSpPr>
        <p:spPr>
          <a:xfrm>
            <a:off x="2195736" y="771550"/>
            <a:ext cx="1368152" cy="6223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K8s</a:t>
            </a:r>
          </a:p>
          <a:p>
            <a:pPr algn="ctr"/>
            <a:r>
              <a:rPr lang="en-US" altLang="ko-KR" sz="1400"/>
              <a:t>API Server</a:t>
            </a:r>
            <a:endParaRPr lang="ko-KR" altLang="en-US" sz="140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1B813EE-80F6-42C1-916E-4AB46A459F34}"/>
              </a:ext>
            </a:extLst>
          </p:cNvPr>
          <p:cNvSpPr/>
          <p:nvPr/>
        </p:nvSpPr>
        <p:spPr>
          <a:xfrm>
            <a:off x="5163314" y="2649486"/>
            <a:ext cx="3039586" cy="1239047"/>
          </a:xfrm>
          <a:prstGeom prst="roundRect">
            <a:avLst>
              <a:gd name="adj" fmla="val 75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Kubebuilder </a:t>
            </a:r>
          </a:p>
          <a:p>
            <a:pPr algn="ctr"/>
            <a:r>
              <a:rPr lang="en-US" altLang="ko-KR" sz="1400" b="1"/>
              <a:t>Controller Pkg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BA72481-834B-4E61-A1D8-A193E7E606EE}"/>
              </a:ext>
            </a:extLst>
          </p:cNvPr>
          <p:cNvSpPr/>
          <p:nvPr/>
        </p:nvSpPr>
        <p:spPr>
          <a:xfrm>
            <a:off x="5263644" y="2737338"/>
            <a:ext cx="1368152" cy="622316"/>
          </a:xfrm>
          <a:prstGeom prst="roundRect">
            <a:avLst>
              <a:gd name="adj" fmla="val 12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Manager’s</a:t>
            </a:r>
          </a:p>
          <a:p>
            <a:pPr algn="ctr"/>
            <a:r>
              <a:rPr lang="en-US" altLang="ko-KR" sz="1400"/>
              <a:t>K8s Client</a:t>
            </a:r>
            <a:endParaRPr lang="ko-KR" altLang="en-US" sz="140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34A9358-2212-45CE-96D2-6078B35950DC}"/>
              </a:ext>
            </a:extLst>
          </p:cNvPr>
          <p:cNvSpPr/>
          <p:nvPr/>
        </p:nvSpPr>
        <p:spPr>
          <a:xfrm>
            <a:off x="6739622" y="2737338"/>
            <a:ext cx="1368152" cy="622316"/>
          </a:xfrm>
          <a:prstGeom prst="roundRect">
            <a:avLst>
              <a:gd name="adj" fmla="val 12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Reconcile Loop</a:t>
            </a:r>
            <a:endParaRPr lang="ko-KR" altLang="en-US" sz="140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AB6C791-67FA-4BF1-8626-6C1E3A51C502}"/>
              </a:ext>
            </a:extLst>
          </p:cNvPr>
          <p:cNvSpPr/>
          <p:nvPr/>
        </p:nvSpPr>
        <p:spPr>
          <a:xfrm>
            <a:off x="1259632" y="2649486"/>
            <a:ext cx="1569958" cy="1239047"/>
          </a:xfrm>
          <a:prstGeom prst="roundRect">
            <a:avLst>
              <a:gd name="adj" fmla="val 75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Runtime</a:t>
            </a:r>
          </a:p>
          <a:p>
            <a:pPr algn="ctr"/>
            <a:r>
              <a:rPr lang="en-US" altLang="ko-KR" sz="1400" b="1"/>
              <a:t>Controller Pkg</a:t>
            </a:r>
            <a:endParaRPr lang="ko-KR" altLang="en-US" sz="1400" b="1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0FD2BDB-2B47-49DD-A5EF-C36AB8E6D022}"/>
              </a:ext>
            </a:extLst>
          </p:cNvPr>
          <p:cNvSpPr/>
          <p:nvPr/>
        </p:nvSpPr>
        <p:spPr>
          <a:xfrm>
            <a:off x="1353612" y="2737338"/>
            <a:ext cx="1368152" cy="622316"/>
          </a:xfrm>
          <a:prstGeom prst="roundRect">
            <a:avLst>
              <a:gd name="adj" fmla="val 12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Work Queue</a:t>
            </a:r>
            <a:endParaRPr lang="ko-KR" altLang="en-US" sz="14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4D8DB64-BCBF-4901-A55E-778542BB6549}"/>
              </a:ext>
            </a:extLst>
          </p:cNvPr>
          <p:cNvSpPr/>
          <p:nvPr/>
        </p:nvSpPr>
        <p:spPr>
          <a:xfrm>
            <a:off x="3039078" y="2737338"/>
            <a:ext cx="1368152" cy="622316"/>
          </a:xfrm>
          <a:prstGeom prst="roundRect">
            <a:avLst>
              <a:gd name="adj" fmla="val 12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Cache</a:t>
            </a:r>
            <a:endParaRPr lang="ko-KR" altLang="en-US" sz="140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CE42314-F022-41CD-833B-DFE2063EE64B}"/>
              </a:ext>
            </a:extLst>
          </p:cNvPr>
          <p:cNvCxnSpPr>
            <a:cxnSpLocks/>
            <a:stCxn id="4" idx="2"/>
            <a:endCxn id="27" idx="0"/>
          </p:cNvCxnSpPr>
          <p:nvPr/>
        </p:nvCxnSpPr>
        <p:spPr>
          <a:xfrm flipH="1">
            <a:off x="2037688" y="1393865"/>
            <a:ext cx="842124" cy="1343473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FE0317D-98E0-494C-8F9F-139D32C85980}"/>
              </a:ext>
            </a:extLst>
          </p:cNvPr>
          <p:cNvCxnSpPr>
            <a:cxnSpLocks/>
            <a:stCxn id="4" idx="2"/>
            <a:endCxn id="28" idx="0"/>
          </p:cNvCxnSpPr>
          <p:nvPr/>
        </p:nvCxnSpPr>
        <p:spPr>
          <a:xfrm>
            <a:off x="2879812" y="1393865"/>
            <a:ext cx="843342" cy="134347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91C310B-7535-4349-8BA0-01D65A988EE2}"/>
              </a:ext>
            </a:extLst>
          </p:cNvPr>
          <p:cNvCxnSpPr>
            <a:cxnSpLocks/>
            <a:stCxn id="28" idx="3"/>
            <a:endCxn id="21" idx="1"/>
          </p:cNvCxnSpPr>
          <p:nvPr/>
        </p:nvCxnSpPr>
        <p:spPr>
          <a:xfrm>
            <a:off x="4407230" y="3048496"/>
            <a:ext cx="85641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F4BDF7D-B7CC-4AB2-9614-34D3B7939B45}"/>
              </a:ext>
            </a:extLst>
          </p:cNvPr>
          <p:cNvCxnSpPr>
            <a:cxnSpLocks/>
            <a:stCxn id="21" idx="0"/>
            <a:endCxn id="4" idx="2"/>
          </p:cNvCxnSpPr>
          <p:nvPr/>
        </p:nvCxnSpPr>
        <p:spPr>
          <a:xfrm flipH="1" flipV="1">
            <a:off x="2879812" y="1393865"/>
            <a:ext cx="3067908" cy="134347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원호 46">
            <a:extLst>
              <a:ext uri="{FF2B5EF4-FFF2-40B4-BE49-F238E27FC236}">
                <a16:creationId xmlns:a16="http://schemas.microsoft.com/office/drawing/2014/main" id="{0034C7D1-EF2C-4CBD-A08C-E36A1D8C808C}"/>
              </a:ext>
            </a:extLst>
          </p:cNvPr>
          <p:cNvSpPr/>
          <p:nvPr/>
        </p:nvSpPr>
        <p:spPr>
          <a:xfrm flipV="1">
            <a:off x="2586276" y="2748696"/>
            <a:ext cx="4289980" cy="1239054"/>
          </a:xfrm>
          <a:prstGeom prst="arc">
            <a:avLst>
              <a:gd name="adj1" fmla="val 10787348"/>
              <a:gd name="adj2" fmla="val 27559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원호 47">
            <a:extLst>
              <a:ext uri="{FF2B5EF4-FFF2-40B4-BE49-F238E27FC236}">
                <a16:creationId xmlns:a16="http://schemas.microsoft.com/office/drawing/2014/main" id="{F159D891-E03C-4A4E-A5FD-628D136561B6}"/>
              </a:ext>
            </a:extLst>
          </p:cNvPr>
          <p:cNvSpPr/>
          <p:nvPr/>
        </p:nvSpPr>
        <p:spPr>
          <a:xfrm flipV="1">
            <a:off x="1475656" y="2341201"/>
            <a:ext cx="6480720" cy="1987527"/>
          </a:xfrm>
          <a:prstGeom prst="arc">
            <a:avLst>
              <a:gd name="adj1" fmla="val 10797061"/>
              <a:gd name="adj2" fmla="val 683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DB123B9-D0C8-4BE2-98C1-96E2D53E63B7}"/>
              </a:ext>
            </a:extLst>
          </p:cNvPr>
          <p:cNvSpPr txBox="1"/>
          <p:nvPr/>
        </p:nvSpPr>
        <p:spPr>
          <a:xfrm>
            <a:off x="2771800" y="1923678"/>
            <a:ext cx="555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Sync</a:t>
            </a:r>
            <a:endParaRPr lang="ko-KR" altLang="en-US" sz="14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4C2FABD-15BD-44C1-8FA1-6D70BE8D1034}"/>
              </a:ext>
            </a:extLst>
          </p:cNvPr>
          <p:cNvSpPr txBox="1"/>
          <p:nvPr/>
        </p:nvSpPr>
        <p:spPr>
          <a:xfrm>
            <a:off x="4555091" y="2753343"/>
            <a:ext cx="584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Read</a:t>
            </a:r>
            <a:endParaRPr lang="ko-KR" altLang="en-US" sz="14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E18D3D-EF44-47E7-BBDE-D95699AB0CAD}"/>
              </a:ext>
            </a:extLst>
          </p:cNvPr>
          <p:cNvSpPr txBox="1"/>
          <p:nvPr/>
        </p:nvSpPr>
        <p:spPr>
          <a:xfrm>
            <a:off x="3733562" y="1903933"/>
            <a:ext cx="622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Write</a:t>
            </a:r>
            <a:endParaRPr lang="ko-KR" alt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3FB188-BED9-4F86-8DB3-C1A258FD1710}"/>
              </a:ext>
            </a:extLst>
          </p:cNvPr>
          <p:cNvSpPr txBox="1"/>
          <p:nvPr/>
        </p:nvSpPr>
        <p:spPr>
          <a:xfrm>
            <a:off x="3613462" y="4328740"/>
            <a:ext cx="2437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Send CR Name/Namespace</a:t>
            </a:r>
            <a:endParaRPr lang="ko-KR" altLang="en-US" sz="14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07D57EB-3F9B-44E6-A50A-3932AEB297C2}"/>
              </a:ext>
            </a:extLst>
          </p:cNvPr>
          <p:cNvSpPr txBox="1"/>
          <p:nvPr/>
        </p:nvSpPr>
        <p:spPr>
          <a:xfrm>
            <a:off x="1403648" y="1923678"/>
            <a:ext cx="96934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Watch CR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087AD6B-8771-41A9-9952-B3AA7628C1EC}"/>
              </a:ext>
            </a:extLst>
          </p:cNvPr>
          <p:cNvSpPr txBox="1"/>
          <p:nvPr/>
        </p:nvSpPr>
        <p:spPr>
          <a:xfrm>
            <a:off x="3446269" y="3948955"/>
            <a:ext cx="2771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Requeue CR Name/Namespace</a:t>
            </a:r>
            <a:endParaRPr lang="ko-KR" altLang="en-US" sz="14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2776D55E-D231-41A0-B6A8-4E1BA238D8C5}"/>
              </a:ext>
            </a:extLst>
          </p:cNvPr>
          <p:cNvSpPr/>
          <p:nvPr/>
        </p:nvSpPr>
        <p:spPr>
          <a:xfrm>
            <a:off x="1187624" y="2583395"/>
            <a:ext cx="7092776" cy="2076587"/>
          </a:xfrm>
          <a:prstGeom prst="roundRect">
            <a:avLst>
              <a:gd name="adj" fmla="val 671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1400" b="1">
                <a:solidFill>
                  <a:schemeClr val="tx1"/>
                </a:solidFill>
              </a:rPr>
              <a:t>Controller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2599EB8-3D7B-44BF-8FD5-7913897BF51E}"/>
              </a:ext>
            </a:extLst>
          </p:cNvPr>
          <p:cNvSpPr/>
          <p:nvPr/>
        </p:nvSpPr>
        <p:spPr>
          <a:xfrm>
            <a:off x="5767516" y="1635646"/>
            <a:ext cx="1656182" cy="6223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kube-rbac-proxy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16FEA27-8521-4605-B12D-D78C1031A956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6595607" y="2257961"/>
            <a:ext cx="0" cy="313789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5C263B4-FDA7-4FEF-890E-D49C35CA66F0}"/>
              </a:ext>
            </a:extLst>
          </p:cNvPr>
          <p:cNvSpPr txBox="1"/>
          <p:nvPr/>
        </p:nvSpPr>
        <p:spPr>
          <a:xfrm>
            <a:off x="6482979" y="2263973"/>
            <a:ext cx="96934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Metric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3646514-DE27-4A8A-99C0-5FD9F73C34E2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595607" y="1059582"/>
            <a:ext cx="0" cy="576064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B739F7F4-10B0-4B76-8FBF-E9786C204F30}"/>
              </a:ext>
            </a:extLst>
          </p:cNvPr>
          <p:cNvSpPr/>
          <p:nvPr/>
        </p:nvSpPr>
        <p:spPr>
          <a:xfrm>
            <a:off x="1115616" y="1544726"/>
            <a:ext cx="7236792" cy="3475296"/>
          </a:xfrm>
          <a:prstGeom prst="roundRect">
            <a:avLst>
              <a:gd name="adj" fmla="val 5497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1400" b="1">
                <a:solidFill>
                  <a:schemeClr val="tx1"/>
                </a:solidFill>
              </a:rPr>
              <a:t>Controller Pod</a:t>
            </a:r>
            <a:endParaRPr lang="ko-KR" altLang="en-US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896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C9F67C7-1015-40C8-85B1-1349F483D2AB}"/>
              </a:ext>
            </a:extLst>
          </p:cNvPr>
          <p:cNvSpPr/>
          <p:nvPr/>
        </p:nvSpPr>
        <p:spPr>
          <a:xfrm>
            <a:off x="2411760" y="1062270"/>
            <a:ext cx="1569958" cy="1077432"/>
          </a:xfrm>
          <a:prstGeom prst="roundRect">
            <a:avLst>
              <a:gd name="adj" fmla="val 75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Manager Pkg</a:t>
            </a:r>
            <a:endParaRPr lang="ko-KR" altLang="en-US" sz="1400" b="1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63C5E05-8BC5-4B38-914D-CA849AA89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Controller, Reconciler</a:t>
            </a:r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86F61B5-5413-4E5F-8581-D2F17DAE5541}"/>
              </a:ext>
            </a:extLst>
          </p:cNvPr>
          <p:cNvSpPr/>
          <p:nvPr/>
        </p:nvSpPr>
        <p:spPr>
          <a:xfrm>
            <a:off x="5364088" y="1289828"/>
            <a:ext cx="1368152" cy="6223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K8s</a:t>
            </a:r>
          </a:p>
          <a:p>
            <a:pPr algn="ctr"/>
            <a:r>
              <a:rPr lang="en-US" altLang="ko-KR" sz="1400"/>
              <a:t>API Server</a:t>
            </a:r>
            <a:endParaRPr lang="ko-KR" altLang="en-US" sz="140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1B813EE-80F6-42C1-916E-4AB46A459F34}"/>
              </a:ext>
            </a:extLst>
          </p:cNvPr>
          <p:cNvSpPr/>
          <p:nvPr/>
        </p:nvSpPr>
        <p:spPr>
          <a:xfrm>
            <a:off x="4628758" y="2862470"/>
            <a:ext cx="3039586" cy="1077432"/>
          </a:xfrm>
          <a:prstGeom prst="roundRect">
            <a:avLst>
              <a:gd name="adj" fmla="val 75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Reconciler Pkg</a:t>
            </a:r>
            <a:endParaRPr lang="ko-KR" altLang="en-US" sz="1400" b="1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BA72481-834B-4E61-A1D8-A193E7E606EE}"/>
              </a:ext>
            </a:extLst>
          </p:cNvPr>
          <p:cNvSpPr/>
          <p:nvPr/>
        </p:nvSpPr>
        <p:spPr>
          <a:xfrm>
            <a:off x="6204637" y="2950321"/>
            <a:ext cx="1368152" cy="622316"/>
          </a:xfrm>
          <a:prstGeom prst="roundRect">
            <a:avLst>
              <a:gd name="adj" fmla="val 12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Manager’s</a:t>
            </a:r>
          </a:p>
          <a:p>
            <a:pPr algn="ctr"/>
            <a:r>
              <a:rPr lang="en-US" altLang="ko-KR" sz="1400"/>
              <a:t>K8s Client</a:t>
            </a:r>
            <a:endParaRPr lang="ko-KR" altLang="en-US" sz="140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34A9358-2212-45CE-96D2-6078B35950DC}"/>
              </a:ext>
            </a:extLst>
          </p:cNvPr>
          <p:cNvSpPr/>
          <p:nvPr/>
        </p:nvSpPr>
        <p:spPr>
          <a:xfrm>
            <a:off x="4725836" y="2950321"/>
            <a:ext cx="1368152" cy="622316"/>
          </a:xfrm>
          <a:prstGeom prst="roundRect">
            <a:avLst>
              <a:gd name="adj" fmla="val 12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Reconcile Loop</a:t>
            </a:r>
            <a:endParaRPr lang="ko-KR" altLang="en-US" sz="140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AB6C791-67FA-4BF1-8626-6C1E3A51C502}"/>
              </a:ext>
            </a:extLst>
          </p:cNvPr>
          <p:cNvSpPr/>
          <p:nvPr/>
        </p:nvSpPr>
        <p:spPr>
          <a:xfrm>
            <a:off x="1619672" y="2862470"/>
            <a:ext cx="1569958" cy="1077432"/>
          </a:xfrm>
          <a:prstGeom prst="roundRect">
            <a:avLst>
              <a:gd name="adj" fmla="val 75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Controller Pkg</a:t>
            </a:r>
            <a:endParaRPr lang="ko-KR" altLang="en-US" sz="1400" b="1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0FD2BDB-2B47-49DD-A5EF-C36AB8E6D022}"/>
              </a:ext>
            </a:extLst>
          </p:cNvPr>
          <p:cNvSpPr/>
          <p:nvPr/>
        </p:nvSpPr>
        <p:spPr>
          <a:xfrm>
            <a:off x="1713652" y="2950321"/>
            <a:ext cx="1368152" cy="622316"/>
          </a:xfrm>
          <a:prstGeom prst="roundRect">
            <a:avLst>
              <a:gd name="adj" fmla="val 12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Worker Queue</a:t>
            </a:r>
            <a:endParaRPr lang="ko-KR" altLang="en-US" sz="14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4D8DB64-BCBF-4901-A55E-778542BB6549}"/>
              </a:ext>
            </a:extLst>
          </p:cNvPr>
          <p:cNvSpPr/>
          <p:nvPr/>
        </p:nvSpPr>
        <p:spPr>
          <a:xfrm>
            <a:off x="2513422" y="1150121"/>
            <a:ext cx="1368152" cy="622316"/>
          </a:xfrm>
          <a:prstGeom prst="roundRect">
            <a:avLst>
              <a:gd name="adj" fmla="val 12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Cache</a:t>
            </a:r>
            <a:endParaRPr lang="ko-KR" altLang="en-US" sz="140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CE42314-F022-41CD-833B-DFE2063EE64B}"/>
              </a:ext>
            </a:extLst>
          </p:cNvPr>
          <p:cNvCxnSpPr>
            <a:stCxn id="4" idx="2"/>
            <a:endCxn id="27" idx="0"/>
          </p:cNvCxnSpPr>
          <p:nvPr/>
        </p:nvCxnSpPr>
        <p:spPr>
          <a:xfrm flipH="1">
            <a:off x="2397728" y="1912143"/>
            <a:ext cx="3650436" cy="1038178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FE0317D-98E0-494C-8F9F-139D32C85980}"/>
              </a:ext>
            </a:extLst>
          </p:cNvPr>
          <p:cNvCxnSpPr>
            <a:cxnSpLocks/>
            <a:stCxn id="4" idx="1"/>
            <a:endCxn id="28" idx="3"/>
          </p:cNvCxnSpPr>
          <p:nvPr/>
        </p:nvCxnSpPr>
        <p:spPr>
          <a:xfrm flipH="1" flipV="1">
            <a:off x="3881574" y="1461279"/>
            <a:ext cx="1482514" cy="13970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91C310B-7535-4349-8BA0-01D65A988EE2}"/>
              </a:ext>
            </a:extLst>
          </p:cNvPr>
          <p:cNvCxnSpPr>
            <a:cxnSpLocks/>
            <a:stCxn id="28" idx="2"/>
            <a:endCxn id="21" idx="0"/>
          </p:cNvCxnSpPr>
          <p:nvPr/>
        </p:nvCxnSpPr>
        <p:spPr>
          <a:xfrm>
            <a:off x="3197498" y="1772437"/>
            <a:ext cx="3691215" cy="11778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F4BDF7D-B7CC-4AB2-9614-34D3B7939B45}"/>
              </a:ext>
            </a:extLst>
          </p:cNvPr>
          <p:cNvCxnSpPr>
            <a:cxnSpLocks/>
            <a:stCxn id="21" idx="0"/>
            <a:endCxn id="4" idx="2"/>
          </p:cNvCxnSpPr>
          <p:nvPr/>
        </p:nvCxnSpPr>
        <p:spPr>
          <a:xfrm flipH="1" flipV="1">
            <a:off x="6048164" y="1912143"/>
            <a:ext cx="840549" cy="103817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83FB188-BED9-4F86-8DB3-C1A258FD1710}"/>
              </a:ext>
            </a:extLst>
          </p:cNvPr>
          <p:cNvSpPr txBox="1"/>
          <p:nvPr/>
        </p:nvSpPr>
        <p:spPr>
          <a:xfrm>
            <a:off x="3185232" y="2631058"/>
            <a:ext cx="1464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Send CR </a:t>
            </a:r>
          </a:p>
          <a:p>
            <a:pPr algn="ctr"/>
            <a:r>
              <a:rPr lang="en-US" altLang="ko-KR" sz="1200"/>
              <a:t>Name/Namespace</a:t>
            </a:r>
            <a:endParaRPr lang="ko-KR" altLang="en-US" sz="12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087AD6B-8771-41A9-9952-B3AA7628C1EC}"/>
              </a:ext>
            </a:extLst>
          </p:cNvPr>
          <p:cNvSpPr txBox="1"/>
          <p:nvPr/>
        </p:nvSpPr>
        <p:spPr>
          <a:xfrm>
            <a:off x="3170580" y="3416796"/>
            <a:ext cx="1464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Requeue CR </a:t>
            </a:r>
          </a:p>
          <a:p>
            <a:pPr algn="ctr"/>
            <a:r>
              <a:rPr lang="en-US" altLang="ko-KR" sz="1200"/>
              <a:t>Name/Namespace</a:t>
            </a:r>
            <a:endParaRPr lang="ko-KR" altLang="en-US" sz="120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9057BA3-7878-4874-9872-862604216170}"/>
              </a:ext>
            </a:extLst>
          </p:cNvPr>
          <p:cNvCxnSpPr>
            <a:cxnSpLocks/>
          </p:cNvCxnSpPr>
          <p:nvPr/>
        </p:nvCxnSpPr>
        <p:spPr>
          <a:xfrm>
            <a:off x="327835" y="2571750"/>
            <a:ext cx="813259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6EBF743-A613-40CD-A4ED-EFBBDAE527CA}"/>
              </a:ext>
            </a:extLst>
          </p:cNvPr>
          <p:cNvSpPr txBox="1"/>
          <p:nvPr/>
        </p:nvSpPr>
        <p:spPr>
          <a:xfrm>
            <a:off x="665180" y="2643758"/>
            <a:ext cx="991618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/>
              <a:t>K8s</a:t>
            </a:r>
          </a:p>
          <a:p>
            <a:pPr algn="ctr"/>
            <a:r>
              <a:rPr lang="en-US" altLang="ko-KR" sz="1400"/>
              <a:t>Controller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91A1A8C-888B-4048-AD8F-18B731C301A1}"/>
              </a:ext>
            </a:extLst>
          </p:cNvPr>
          <p:cNvCxnSpPr>
            <a:cxnSpLocks/>
          </p:cNvCxnSpPr>
          <p:nvPr/>
        </p:nvCxnSpPr>
        <p:spPr>
          <a:xfrm flipH="1">
            <a:off x="3081804" y="3101563"/>
            <a:ext cx="164403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1ECE741-BEE6-4049-BF20-41207C1D4BAB}"/>
              </a:ext>
            </a:extLst>
          </p:cNvPr>
          <p:cNvCxnSpPr>
            <a:cxnSpLocks/>
          </p:cNvCxnSpPr>
          <p:nvPr/>
        </p:nvCxnSpPr>
        <p:spPr>
          <a:xfrm flipH="1">
            <a:off x="3081804" y="3401186"/>
            <a:ext cx="164403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5693673-5567-415E-99D4-BEE3DA975698}"/>
              </a:ext>
            </a:extLst>
          </p:cNvPr>
          <p:cNvCxnSpPr>
            <a:cxnSpLocks/>
            <a:stCxn id="26" idx="0"/>
            <a:endCxn id="29" idx="2"/>
          </p:cNvCxnSpPr>
          <p:nvPr/>
        </p:nvCxnSpPr>
        <p:spPr>
          <a:xfrm flipV="1">
            <a:off x="2404651" y="2139702"/>
            <a:ext cx="792088" cy="72276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77D8963-3ED7-4F81-A792-7125D6E9239A}"/>
              </a:ext>
            </a:extLst>
          </p:cNvPr>
          <p:cNvSpPr txBox="1"/>
          <p:nvPr/>
        </p:nvSpPr>
        <p:spPr>
          <a:xfrm>
            <a:off x="4427984" y="1254931"/>
            <a:ext cx="501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Sync</a:t>
            </a:r>
            <a:endParaRPr lang="ko-KR" altLang="en-US" sz="12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8C3E641-9056-4F35-AEE1-AE42546353EC}"/>
              </a:ext>
            </a:extLst>
          </p:cNvPr>
          <p:cNvSpPr txBox="1"/>
          <p:nvPr/>
        </p:nvSpPr>
        <p:spPr>
          <a:xfrm>
            <a:off x="2172856" y="2255843"/>
            <a:ext cx="742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Register</a:t>
            </a:r>
            <a:endParaRPr lang="ko-KR" alt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DD0CA14-C561-4491-97B4-355D550EE7AB}"/>
              </a:ext>
            </a:extLst>
          </p:cNvPr>
          <p:cNvSpPr txBox="1"/>
          <p:nvPr/>
        </p:nvSpPr>
        <p:spPr>
          <a:xfrm>
            <a:off x="3970552" y="1790623"/>
            <a:ext cx="529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Read</a:t>
            </a:r>
            <a:endParaRPr lang="ko-KR" altLang="en-US" sz="12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CF50FF6-2288-4B7E-B12A-45F0BA97809C}"/>
              </a:ext>
            </a:extLst>
          </p:cNvPr>
          <p:cNvSpPr txBox="1"/>
          <p:nvPr/>
        </p:nvSpPr>
        <p:spPr>
          <a:xfrm>
            <a:off x="6393022" y="2191946"/>
            <a:ext cx="558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Write</a:t>
            </a:r>
            <a:endParaRPr lang="ko-KR" altLang="en-US" sz="12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1696F7D-C396-4767-819A-A0D88E0C01A3}"/>
              </a:ext>
            </a:extLst>
          </p:cNvPr>
          <p:cNvSpPr txBox="1"/>
          <p:nvPr/>
        </p:nvSpPr>
        <p:spPr>
          <a:xfrm>
            <a:off x="3346338" y="2211710"/>
            <a:ext cx="865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Watch CR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828610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C9F67C7-1015-40C8-85B1-1349F483D2AB}"/>
              </a:ext>
            </a:extLst>
          </p:cNvPr>
          <p:cNvSpPr/>
          <p:nvPr/>
        </p:nvSpPr>
        <p:spPr>
          <a:xfrm>
            <a:off x="2937416" y="2764705"/>
            <a:ext cx="1569958" cy="1077432"/>
          </a:xfrm>
          <a:prstGeom prst="roundRect">
            <a:avLst>
              <a:gd name="adj" fmla="val 75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Manager</a:t>
            </a:r>
            <a:endParaRPr lang="ko-KR" altLang="en-US" sz="1400" b="1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63C5E05-8BC5-4B38-914D-CA849AA89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Controller, Reconciler</a:t>
            </a:r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86F61B5-5413-4E5F-8581-D2F17DAE5541}"/>
              </a:ext>
            </a:extLst>
          </p:cNvPr>
          <p:cNvSpPr/>
          <p:nvPr/>
        </p:nvSpPr>
        <p:spPr>
          <a:xfrm>
            <a:off x="4148150" y="987574"/>
            <a:ext cx="1368152" cy="6223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Kubernetes</a:t>
            </a:r>
          </a:p>
          <a:p>
            <a:pPr algn="ctr"/>
            <a:r>
              <a:rPr lang="en-US" altLang="ko-KR" sz="1400"/>
              <a:t>API Server</a:t>
            </a:r>
            <a:endParaRPr lang="ko-KR" altLang="en-US" sz="140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1B813EE-80F6-42C1-916E-4AB46A459F34}"/>
              </a:ext>
            </a:extLst>
          </p:cNvPr>
          <p:cNvSpPr/>
          <p:nvPr/>
        </p:nvSpPr>
        <p:spPr>
          <a:xfrm>
            <a:off x="5163314" y="2764705"/>
            <a:ext cx="3039586" cy="1077432"/>
          </a:xfrm>
          <a:prstGeom prst="roundRect">
            <a:avLst>
              <a:gd name="adj" fmla="val 75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Reconciler</a:t>
            </a:r>
            <a:endParaRPr lang="ko-KR" altLang="en-US" sz="1400" b="1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BA72481-834B-4E61-A1D8-A193E7E606EE}"/>
              </a:ext>
            </a:extLst>
          </p:cNvPr>
          <p:cNvSpPr/>
          <p:nvPr/>
        </p:nvSpPr>
        <p:spPr>
          <a:xfrm>
            <a:off x="5263644" y="2852556"/>
            <a:ext cx="1368152" cy="622316"/>
          </a:xfrm>
          <a:prstGeom prst="roundRect">
            <a:avLst>
              <a:gd name="adj" fmla="val 12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Manager</a:t>
            </a:r>
          </a:p>
          <a:p>
            <a:pPr algn="ctr"/>
            <a:r>
              <a:rPr lang="en-US" altLang="ko-KR" sz="1400"/>
              <a:t>Client</a:t>
            </a:r>
            <a:endParaRPr lang="ko-KR" altLang="en-US" sz="140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34A9358-2212-45CE-96D2-6078B35950DC}"/>
              </a:ext>
            </a:extLst>
          </p:cNvPr>
          <p:cNvSpPr/>
          <p:nvPr/>
        </p:nvSpPr>
        <p:spPr>
          <a:xfrm>
            <a:off x="6739622" y="2852556"/>
            <a:ext cx="1368152" cy="622316"/>
          </a:xfrm>
          <a:prstGeom prst="roundRect">
            <a:avLst>
              <a:gd name="adj" fmla="val 12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Reconcile Loop</a:t>
            </a:r>
            <a:endParaRPr lang="ko-KR" altLang="en-US" sz="140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AB6C791-67FA-4BF1-8626-6C1E3A51C502}"/>
              </a:ext>
            </a:extLst>
          </p:cNvPr>
          <p:cNvSpPr/>
          <p:nvPr/>
        </p:nvSpPr>
        <p:spPr>
          <a:xfrm>
            <a:off x="1259632" y="2764705"/>
            <a:ext cx="1569958" cy="1077432"/>
          </a:xfrm>
          <a:prstGeom prst="roundRect">
            <a:avLst>
              <a:gd name="adj" fmla="val 75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Controller</a:t>
            </a:r>
            <a:endParaRPr lang="ko-KR" altLang="en-US" sz="1400" b="1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0FD2BDB-2B47-49DD-A5EF-C36AB8E6D022}"/>
              </a:ext>
            </a:extLst>
          </p:cNvPr>
          <p:cNvSpPr/>
          <p:nvPr/>
        </p:nvSpPr>
        <p:spPr>
          <a:xfrm>
            <a:off x="1353612" y="2852556"/>
            <a:ext cx="1368152" cy="622316"/>
          </a:xfrm>
          <a:prstGeom prst="roundRect">
            <a:avLst>
              <a:gd name="adj" fmla="val 12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Worker Queue</a:t>
            </a:r>
            <a:endParaRPr lang="ko-KR" altLang="en-US" sz="14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4D8DB64-BCBF-4901-A55E-778542BB6549}"/>
              </a:ext>
            </a:extLst>
          </p:cNvPr>
          <p:cNvSpPr/>
          <p:nvPr/>
        </p:nvSpPr>
        <p:spPr>
          <a:xfrm>
            <a:off x="3039078" y="2852556"/>
            <a:ext cx="1368152" cy="622316"/>
          </a:xfrm>
          <a:prstGeom prst="roundRect">
            <a:avLst>
              <a:gd name="adj" fmla="val 12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Cache</a:t>
            </a:r>
            <a:endParaRPr lang="ko-KR" altLang="en-US" sz="140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CE42314-F022-41CD-833B-DFE2063EE64B}"/>
              </a:ext>
            </a:extLst>
          </p:cNvPr>
          <p:cNvCxnSpPr>
            <a:stCxn id="4" idx="2"/>
            <a:endCxn id="27" idx="0"/>
          </p:cNvCxnSpPr>
          <p:nvPr/>
        </p:nvCxnSpPr>
        <p:spPr>
          <a:xfrm flipH="1">
            <a:off x="2037688" y="1609889"/>
            <a:ext cx="2794538" cy="124266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FE0317D-98E0-494C-8F9F-139D32C85980}"/>
              </a:ext>
            </a:extLst>
          </p:cNvPr>
          <p:cNvCxnSpPr>
            <a:cxnSpLocks/>
            <a:stCxn id="4" idx="2"/>
            <a:endCxn id="28" idx="0"/>
          </p:cNvCxnSpPr>
          <p:nvPr/>
        </p:nvCxnSpPr>
        <p:spPr>
          <a:xfrm flipH="1">
            <a:off x="3723154" y="1609889"/>
            <a:ext cx="1109072" cy="124266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91C310B-7535-4349-8BA0-01D65A988EE2}"/>
              </a:ext>
            </a:extLst>
          </p:cNvPr>
          <p:cNvCxnSpPr>
            <a:cxnSpLocks/>
            <a:stCxn id="28" idx="3"/>
            <a:endCxn id="21" idx="1"/>
          </p:cNvCxnSpPr>
          <p:nvPr/>
        </p:nvCxnSpPr>
        <p:spPr>
          <a:xfrm>
            <a:off x="4407230" y="3163714"/>
            <a:ext cx="85641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F4BDF7D-B7CC-4AB2-9614-34D3B7939B45}"/>
              </a:ext>
            </a:extLst>
          </p:cNvPr>
          <p:cNvCxnSpPr>
            <a:cxnSpLocks/>
            <a:stCxn id="21" idx="0"/>
            <a:endCxn id="4" idx="2"/>
          </p:cNvCxnSpPr>
          <p:nvPr/>
        </p:nvCxnSpPr>
        <p:spPr>
          <a:xfrm flipH="1" flipV="1">
            <a:off x="4832226" y="1609889"/>
            <a:ext cx="1115494" cy="124266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원호 46">
            <a:extLst>
              <a:ext uri="{FF2B5EF4-FFF2-40B4-BE49-F238E27FC236}">
                <a16:creationId xmlns:a16="http://schemas.microsoft.com/office/drawing/2014/main" id="{0034C7D1-EF2C-4CBD-A08C-E36A1D8C808C}"/>
              </a:ext>
            </a:extLst>
          </p:cNvPr>
          <p:cNvSpPr/>
          <p:nvPr/>
        </p:nvSpPr>
        <p:spPr>
          <a:xfrm flipV="1">
            <a:off x="2355002" y="2816461"/>
            <a:ext cx="4752528" cy="1333960"/>
          </a:xfrm>
          <a:prstGeom prst="arc">
            <a:avLst>
              <a:gd name="adj1" fmla="val 10787348"/>
              <a:gd name="adj2" fmla="val 27559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원호 47">
            <a:extLst>
              <a:ext uri="{FF2B5EF4-FFF2-40B4-BE49-F238E27FC236}">
                <a16:creationId xmlns:a16="http://schemas.microsoft.com/office/drawing/2014/main" id="{F159D891-E03C-4A4E-A5FD-628D136561B6}"/>
              </a:ext>
            </a:extLst>
          </p:cNvPr>
          <p:cNvSpPr/>
          <p:nvPr/>
        </p:nvSpPr>
        <p:spPr>
          <a:xfrm flipV="1">
            <a:off x="1787136" y="2456421"/>
            <a:ext cx="6048672" cy="2033788"/>
          </a:xfrm>
          <a:prstGeom prst="arc">
            <a:avLst>
              <a:gd name="adj1" fmla="val 10787348"/>
              <a:gd name="adj2" fmla="val 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DB123B9-D0C8-4BE2-98C1-96E2D53E63B7}"/>
              </a:ext>
            </a:extLst>
          </p:cNvPr>
          <p:cNvSpPr txBox="1"/>
          <p:nvPr/>
        </p:nvSpPr>
        <p:spPr>
          <a:xfrm>
            <a:off x="4283968" y="2151222"/>
            <a:ext cx="555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Sync</a:t>
            </a:r>
            <a:endParaRPr lang="ko-KR" altLang="en-US" sz="14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4C2FABD-15BD-44C1-8FA1-6D70BE8D1034}"/>
              </a:ext>
            </a:extLst>
          </p:cNvPr>
          <p:cNvSpPr txBox="1"/>
          <p:nvPr/>
        </p:nvSpPr>
        <p:spPr>
          <a:xfrm>
            <a:off x="4555091" y="2868561"/>
            <a:ext cx="584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Read</a:t>
            </a:r>
            <a:endParaRPr lang="ko-KR" altLang="en-US" sz="14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E18D3D-EF44-47E7-BBDE-D95699AB0CAD}"/>
              </a:ext>
            </a:extLst>
          </p:cNvPr>
          <p:cNvSpPr txBox="1"/>
          <p:nvPr/>
        </p:nvSpPr>
        <p:spPr>
          <a:xfrm>
            <a:off x="4883480" y="2165980"/>
            <a:ext cx="622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Write</a:t>
            </a:r>
            <a:endParaRPr lang="ko-KR" alt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3FB188-BED9-4F86-8DB3-C1A258FD1710}"/>
              </a:ext>
            </a:extLst>
          </p:cNvPr>
          <p:cNvSpPr txBox="1"/>
          <p:nvPr/>
        </p:nvSpPr>
        <p:spPr>
          <a:xfrm>
            <a:off x="3613462" y="4443958"/>
            <a:ext cx="2437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Send CR Name/Namespace</a:t>
            </a:r>
            <a:endParaRPr lang="ko-KR" altLang="en-US" sz="14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07D57EB-3F9B-44E6-A50A-3932AEB297C2}"/>
              </a:ext>
            </a:extLst>
          </p:cNvPr>
          <p:cNvSpPr txBox="1"/>
          <p:nvPr/>
        </p:nvSpPr>
        <p:spPr>
          <a:xfrm>
            <a:off x="2699792" y="1887383"/>
            <a:ext cx="96934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Watch CR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087AD6B-8771-41A9-9952-B3AA7628C1EC}"/>
              </a:ext>
            </a:extLst>
          </p:cNvPr>
          <p:cNvSpPr txBox="1"/>
          <p:nvPr/>
        </p:nvSpPr>
        <p:spPr>
          <a:xfrm>
            <a:off x="3446269" y="4102968"/>
            <a:ext cx="2771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Requeue CR Name/Namespace</a:t>
            </a:r>
            <a:endParaRPr lang="ko-KR" altLang="en-US" sz="140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9057BA3-7878-4874-9872-862604216170}"/>
              </a:ext>
            </a:extLst>
          </p:cNvPr>
          <p:cNvCxnSpPr>
            <a:cxnSpLocks/>
          </p:cNvCxnSpPr>
          <p:nvPr/>
        </p:nvCxnSpPr>
        <p:spPr>
          <a:xfrm>
            <a:off x="327835" y="2571750"/>
            <a:ext cx="813259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6EBF743-A613-40CD-A4ED-EFBBDAE527CA}"/>
              </a:ext>
            </a:extLst>
          </p:cNvPr>
          <p:cNvSpPr txBox="1"/>
          <p:nvPr/>
        </p:nvSpPr>
        <p:spPr>
          <a:xfrm>
            <a:off x="327835" y="2643758"/>
            <a:ext cx="91736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/>
              <a:t>Golang</a:t>
            </a:r>
          </a:p>
          <a:p>
            <a:pPr algn="ctr"/>
            <a:r>
              <a:rPr lang="en-US" altLang="ko-KR" sz="1400"/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1818976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C5E05-8BC5-4B38-914D-CA849AA89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Controller, Reconciler</a:t>
            </a:r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86F61B5-5413-4E5F-8581-D2F17DAE5541}"/>
              </a:ext>
            </a:extLst>
          </p:cNvPr>
          <p:cNvSpPr/>
          <p:nvPr/>
        </p:nvSpPr>
        <p:spPr>
          <a:xfrm>
            <a:off x="4148150" y="987574"/>
            <a:ext cx="1368152" cy="6223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Kubernetes</a:t>
            </a:r>
          </a:p>
          <a:p>
            <a:pPr algn="ctr"/>
            <a:r>
              <a:rPr lang="en-US" altLang="ko-KR" sz="1400"/>
              <a:t>API Server</a:t>
            </a:r>
            <a:endParaRPr lang="ko-KR" altLang="en-US" sz="140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1B813EE-80F6-42C1-916E-4AB46A459F34}"/>
              </a:ext>
            </a:extLst>
          </p:cNvPr>
          <p:cNvSpPr/>
          <p:nvPr/>
        </p:nvSpPr>
        <p:spPr>
          <a:xfrm>
            <a:off x="5243520" y="2764705"/>
            <a:ext cx="3039586" cy="1077432"/>
          </a:xfrm>
          <a:prstGeom prst="roundRect">
            <a:avLst>
              <a:gd name="adj" fmla="val 75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Reconciler</a:t>
            </a:r>
            <a:endParaRPr lang="ko-KR" altLang="en-US" sz="1400" b="1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BA72481-834B-4E61-A1D8-A193E7E606EE}"/>
              </a:ext>
            </a:extLst>
          </p:cNvPr>
          <p:cNvSpPr/>
          <p:nvPr/>
        </p:nvSpPr>
        <p:spPr>
          <a:xfrm>
            <a:off x="5343850" y="2852556"/>
            <a:ext cx="1368152" cy="622316"/>
          </a:xfrm>
          <a:prstGeom prst="roundRect">
            <a:avLst>
              <a:gd name="adj" fmla="val 12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Manager</a:t>
            </a:r>
          </a:p>
          <a:p>
            <a:pPr algn="ctr"/>
            <a:r>
              <a:rPr lang="en-US" altLang="ko-KR" sz="1400"/>
              <a:t>Client</a:t>
            </a:r>
            <a:endParaRPr lang="ko-KR" altLang="en-US" sz="140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34A9358-2212-45CE-96D2-6078B35950DC}"/>
              </a:ext>
            </a:extLst>
          </p:cNvPr>
          <p:cNvSpPr/>
          <p:nvPr/>
        </p:nvSpPr>
        <p:spPr>
          <a:xfrm>
            <a:off x="6819828" y="2852556"/>
            <a:ext cx="1368152" cy="622316"/>
          </a:xfrm>
          <a:prstGeom prst="roundRect">
            <a:avLst>
              <a:gd name="adj" fmla="val 12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Reconcile Loop</a:t>
            </a:r>
            <a:endParaRPr lang="ko-KR" altLang="en-US" sz="140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AB6C791-67FA-4BF1-8626-6C1E3A51C502}"/>
              </a:ext>
            </a:extLst>
          </p:cNvPr>
          <p:cNvSpPr/>
          <p:nvPr/>
        </p:nvSpPr>
        <p:spPr>
          <a:xfrm>
            <a:off x="1339838" y="2764705"/>
            <a:ext cx="3039586" cy="1077432"/>
          </a:xfrm>
          <a:prstGeom prst="roundRect">
            <a:avLst>
              <a:gd name="adj" fmla="val 75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Controller</a:t>
            </a:r>
            <a:endParaRPr lang="ko-KR" altLang="en-US" sz="1400" b="1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0FD2BDB-2B47-49DD-A5EF-C36AB8E6D022}"/>
              </a:ext>
            </a:extLst>
          </p:cNvPr>
          <p:cNvSpPr/>
          <p:nvPr/>
        </p:nvSpPr>
        <p:spPr>
          <a:xfrm>
            <a:off x="1433818" y="2852556"/>
            <a:ext cx="1368152" cy="622316"/>
          </a:xfrm>
          <a:prstGeom prst="roundRect">
            <a:avLst>
              <a:gd name="adj" fmla="val 12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Worker Queue</a:t>
            </a:r>
            <a:endParaRPr lang="ko-KR" altLang="en-US" sz="14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4D8DB64-BCBF-4901-A55E-778542BB6549}"/>
              </a:ext>
            </a:extLst>
          </p:cNvPr>
          <p:cNvSpPr/>
          <p:nvPr/>
        </p:nvSpPr>
        <p:spPr>
          <a:xfrm>
            <a:off x="2909796" y="2852556"/>
            <a:ext cx="1368152" cy="622316"/>
          </a:xfrm>
          <a:prstGeom prst="roundRect">
            <a:avLst>
              <a:gd name="adj" fmla="val 12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Cache</a:t>
            </a:r>
            <a:endParaRPr lang="ko-KR" altLang="en-US" sz="140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CE42314-F022-41CD-833B-DFE2063EE64B}"/>
              </a:ext>
            </a:extLst>
          </p:cNvPr>
          <p:cNvCxnSpPr>
            <a:stCxn id="4" idx="2"/>
            <a:endCxn id="27" idx="0"/>
          </p:cNvCxnSpPr>
          <p:nvPr/>
        </p:nvCxnSpPr>
        <p:spPr>
          <a:xfrm flipH="1">
            <a:off x="2117894" y="1609889"/>
            <a:ext cx="2714332" cy="124266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FE0317D-98E0-494C-8F9F-139D32C85980}"/>
              </a:ext>
            </a:extLst>
          </p:cNvPr>
          <p:cNvCxnSpPr>
            <a:cxnSpLocks/>
            <a:stCxn id="4" idx="2"/>
            <a:endCxn id="28" idx="0"/>
          </p:cNvCxnSpPr>
          <p:nvPr/>
        </p:nvCxnSpPr>
        <p:spPr>
          <a:xfrm flipH="1">
            <a:off x="3593872" y="1609889"/>
            <a:ext cx="1238354" cy="124266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91C310B-7535-4349-8BA0-01D65A988EE2}"/>
              </a:ext>
            </a:extLst>
          </p:cNvPr>
          <p:cNvCxnSpPr>
            <a:cxnSpLocks/>
            <a:stCxn id="28" idx="3"/>
            <a:endCxn id="21" idx="1"/>
          </p:cNvCxnSpPr>
          <p:nvPr/>
        </p:nvCxnSpPr>
        <p:spPr>
          <a:xfrm>
            <a:off x="4277948" y="3163714"/>
            <a:ext cx="106590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F4BDF7D-B7CC-4AB2-9614-34D3B7939B45}"/>
              </a:ext>
            </a:extLst>
          </p:cNvPr>
          <p:cNvCxnSpPr>
            <a:cxnSpLocks/>
            <a:stCxn id="21" idx="0"/>
            <a:endCxn id="4" idx="2"/>
          </p:cNvCxnSpPr>
          <p:nvPr/>
        </p:nvCxnSpPr>
        <p:spPr>
          <a:xfrm flipH="1" flipV="1">
            <a:off x="4832226" y="1609889"/>
            <a:ext cx="1195700" cy="124266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원호 46">
            <a:extLst>
              <a:ext uri="{FF2B5EF4-FFF2-40B4-BE49-F238E27FC236}">
                <a16:creationId xmlns:a16="http://schemas.microsoft.com/office/drawing/2014/main" id="{0034C7D1-EF2C-4CBD-A08C-E36A1D8C808C}"/>
              </a:ext>
            </a:extLst>
          </p:cNvPr>
          <p:cNvSpPr/>
          <p:nvPr/>
        </p:nvSpPr>
        <p:spPr>
          <a:xfrm flipV="1">
            <a:off x="2435208" y="2816461"/>
            <a:ext cx="4752528" cy="1333960"/>
          </a:xfrm>
          <a:prstGeom prst="arc">
            <a:avLst>
              <a:gd name="adj1" fmla="val 10787348"/>
              <a:gd name="adj2" fmla="val 27559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원호 47">
            <a:extLst>
              <a:ext uri="{FF2B5EF4-FFF2-40B4-BE49-F238E27FC236}">
                <a16:creationId xmlns:a16="http://schemas.microsoft.com/office/drawing/2014/main" id="{F159D891-E03C-4A4E-A5FD-628D136561B6}"/>
              </a:ext>
            </a:extLst>
          </p:cNvPr>
          <p:cNvSpPr/>
          <p:nvPr/>
        </p:nvSpPr>
        <p:spPr>
          <a:xfrm flipV="1">
            <a:off x="1787136" y="2456421"/>
            <a:ext cx="6048672" cy="2033788"/>
          </a:xfrm>
          <a:prstGeom prst="arc">
            <a:avLst>
              <a:gd name="adj1" fmla="val 10787348"/>
              <a:gd name="adj2" fmla="val 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DB123B9-D0C8-4BE2-98C1-96E2D53E63B7}"/>
              </a:ext>
            </a:extLst>
          </p:cNvPr>
          <p:cNvSpPr txBox="1"/>
          <p:nvPr/>
        </p:nvSpPr>
        <p:spPr>
          <a:xfrm>
            <a:off x="4163400" y="2151222"/>
            <a:ext cx="555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Sync</a:t>
            </a:r>
            <a:endParaRPr lang="ko-KR" altLang="en-US" sz="14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4C2FABD-15BD-44C1-8FA1-6D70BE8D1034}"/>
              </a:ext>
            </a:extLst>
          </p:cNvPr>
          <p:cNvSpPr txBox="1"/>
          <p:nvPr/>
        </p:nvSpPr>
        <p:spPr>
          <a:xfrm>
            <a:off x="4520601" y="2868561"/>
            <a:ext cx="584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Read</a:t>
            </a:r>
            <a:endParaRPr lang="ko-KR" altLang="en-US" sz="14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E18D3D-EF44-47E7-BBDE-D95699AB0CAD}"/>
              </a:ext>
            </a:extLst>
          </p:cNvPr>
          <p:cNvSpPr txBox="1"/>
          <p:nvPr/>
        </p:nvSpPr>
        <p:spPr>
          <a:xfrm>
            <a:off x="4883480" y="2165980"/>
            <a:ext cx="622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Write</a:t>
            </a:r>
            <a:endParaRPr lang="ko-KR" alt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3FB188-BED9-4F86-8DB3-C1A258FD1710}"/>
              </a:ext>
            </a:extLst>
          </p:cNvPr>
          <p:cNvSpPr txBox="1"/>
          <p:nvPr/>
        </p:nvSpPr>
        <p:spPr>
          <a:xfrm>
            <a:off x="3664716" y="4443958"/>
            <a:ext cx="2437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Send CR Name/Namespace</a:t>
            </a:r>
            <a:endParaRPr lang="ko-KR" altLang="en-US" sz="14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07D57EB-3F9B-44E6-A50A-3932AEB297C2}"/>
              </a:ext>
            </a:extLst>
          </p:cNvPr>
          <p:cNvSpPr txBox="1"/>
          <p:nvPr/>
        </p:nvSpPr>
        <p:spPr>
          <a:xfrm>
            <a:off x="2579225" y="1779662"/>
            <a:ext cx="69108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/>
              <a:t>Watch</a:t>
            </a:r>
          </a:p>
          <a:p>
            <a:pPr algn="ctr"/>
            <a:r>
              <a:rPr lang="en-US" altLang="ko-KR" sz="1400"/>
              <a:t>CR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087AD6B-8771-41A9-9952-B3AA7628C1EC}"/>
              </a:ext>
            </a:extLst>
          </p:cNvPr>
          <p:cNvSpPr txBox="1"/>
          <p:nvPr/>
        </p:nvSpPr>
        <p:spPr>
          <a:xfrm>
            <a:off x="3503183" y="4102968"/>
            <a:ext cx="2771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Requeue CR Name/Namespace</a:t>
            </a:r>
            <a:endParaRPr lang="ko-KR" altLang="en-US" sz="140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9057BA3-7878-4874-9872-862604216170}"/>
              </a:ext>
            </a:extLst>
          </p:cNvPr>
          <p:cNvCxnSpPr>
            <a:cxnSpLocks/>
          </p:cNvCxnSpPr>
          <p:nvPr/>
        </p:nvCxnSpPr>
        <p:spPr>
          <a:xfrm>
            <a:off x="327835" y="2571750"/>
            <a:ext cx="813259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6EBF743-A613-40CD-A4ED-EFBBDAE527CA}"/>
              </a:ext>
            </a:extLst>
          </p:cNvPr>
          <p:cNvSpPr txBox="1"/>
          <p:nvPr/>
        </p:nvSpPr>
        <p:spPr>
          <a:xfrm>
            <a:off x="327835" y="2643758"/>
            <a:ext cx="91736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/>
              <a:t>Golang</a:t>
            </a:r>
          </a:p>
          <a:p>
            <a:pPr algn="ctr"/>
            <a:r>
              <a:rPr lang="en-US" altLang="ko-KR" sz="1400"/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4209826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45253</TotalTime>
  <Words>201</Words>
  <Application>Microsoft Office PowerPoint</Application>
  <PresentationFormat>화면 슬라이드 쇼(16:9)</PresentationFormat>
  <Paragraphs>112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K8s Controller Component</vt:lpstr>
      <vt:lpstr>PowerPoint 프레젠테이션</vt:lpstr>
      <vt:lpstr>K8s Controller Component</vt:lpstr>
      <vt:lpstr>Controller, Reconciler</vt:lpstr>
      <vt:lpstr>Controller, Reconciler</vt:lpstr>
      <vt:lpstr>Controller, Reconciler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5790</cp:revision>
  <dcterms:created xsi:type="dcterms:W3CDTF">2006-10-05T04:04:58Z</dcterms:created>
  <dcterms:modified xsi:type="dcterms:W3CDTF">2021-03-12T17:29:23Z</dcterms:modified>
</cp:coreProperties>
</file>