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7" r:id="rId2"/>
    <p:sldId id="446" r:id="rId3"/>
    <p:sldId id="367" r:id="rId4"/>
    <p:sldId id="37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82" autoAdjust="0"/>
    <p:restoredTop sz="93538" autoAdjust="0"/>
  </p:normalViewPr>
  <p:slideViewPr>
    <p:cSldViewPr>
      <p:cViewPr>
        <p:scale>
          <a:sx n="210" d="100"/>
          <a:sy n="210" d="100"/>
        </p:scale>
        <p:origin x="6888" y="12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3105992"/>
            <a:ext cx="1631390" cy="1738091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6721" y="3756366"/>
            <a:ext cx="1322750" cy="784179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356544" y="3803118"/>
            <a:ext cx="964130" cy="21603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(spark-submit)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EKS/Kubernetes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5030940" y="3105994"/>
            <a:ext cx="1631390" cy="17380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5178689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850861" y="1290030"/>
            <a:ext cx="1096289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10873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5222760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894203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5178689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5222760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894203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95" name="모서리가 둥근 직사각형 2">
            <a:extLst>
              <a:ext uri="{FF2B5EF4-FFF2-40B4-BE49-F238E27FC236}">
                <a16:creationId xmlns:a16="http://schemas.microsoft.com/office/drawing/2014/main" id="{5CC75511-F635-D607-4E98-308A70EE2FC0}"/>
              </a:ext>
            </a:extLst>
          </p:cNvPr>
          <p:cNvSpPr/>
          <p:nvPr/>
        </p:nvSpPr>
        <p:spPr>
          <a:xfrm>
            <a:off x="6925192" y="3105993"/>
            <a:ext cx="1631390" cy="1738088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97" name="모서리가 둥근 직사각형 2">
            <a:extLst>
              <a:ext uri="{FF2B5EF4-FFF2-40B4-BE49-F238E27FC236}">
                <a16:creationId xmlns:a16="http://schemas.microsoft.com/office/drawing/2014/main" id="{4FF8627E-F8FA-AE67-4C00-4E2154629D99}"/>
              </a:ext>
            </a:extLst>
          </p:cNvPr>
          <p:cNvSpPr/>
          <p:nvPr/>
        </p:nvSpPr>
        <p:spPr>
          <a:xfrm>
            <a:off x="707294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98" name="모서리가 둥근 직사각형 2">
            <a:extLst>
              <a:ext uri="{FF2B5EF4-FFF2-40B4-BE49-F238E27FC236}">
                <a16:creationId xmlns:a16="http://schemas.microsoft.com/office/drawing/2014/main" id="{D083FE77-F766-53D7-5FE9-0171070F003E}"/>
              </a:ext>
            </a:extLst>
          </p:cNvPr>
          <p:cNvSpPr/>
          <p:nvPr/>
        </p:nvSpPr>
        <p:spPr>
          <a:xfrm>
            <a:off x="7117012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99" name="모서리가 둥근 직사각형 2">
            <a:extLst>
              <a:ext uri="{FF2B5EF4-FFF2-40B4-BE49-F238E27FC236}">
                <a16:creationId xmlns:a16="http://schemas.microsoft.com/office/drawing/2014/main" id="{E4BCE5D8-EC70-EBE7-A7BD-FF47DC9550A9}"/>
              </a:ext>
            </a:extLst>
          </p:cNvPr>
          <p:cNvSpPr/>
          <p:nvPr/>
        </p:nvSpPr>
        <p:spPr>
          <a:xfrm>
            <a:off x="7788455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3" name="모서리가 둥근 직사각형 2">
            <a:extLst>
              <a:ext uri="{FF2B5EF4-FFF2-40B4-BE49-F238E27FC236}">
                <a16:creationId xmlns:a16="http://schemas.microsoft.com/office/drawing/2014/main" id="{3A28222F-B861-FBF8-4E22-FBD0AF6BB78F}"/>
              </a:ext>
            </a:extLst>
          </p:cNvPr>
          <p:cNvSpPr/>
          <p:nvPr/>
        </p:nvSpPr>
        <p:spPr>
          <a:xfrm>
            <a:off x="7072941" y="397277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04" name="모서리가 둥근 직사각형 2">
            <a:extLst>
              <a:ext uri="{FF2B5EF4-FFF2-40B4-BE49-F238E27FC236}">
                <a16:creationId xmlns:a16="http://schemas.microsoft.com/office/drawing/2014/main" id="{DE30B5BA-90B9-C1FF-E82C-D69FEB064416}"/>
              </a:ext>
            </a:extLst>
          </p:cNvPr>
          <p:cNvSpPr/>
          <p:nvPr/>
        </p:nvSpPr>
        <p:spPr>
          <a:xfrm>
            <a:off x="7117012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5" name="모서리가 둥근 직사각형 2">
            <a:extLst>
              <a:ext uri="{FF2B5EF4-FFF2-40B4-BE49-F238E27FC236}">
                <a16:creationId xmlns:a16="http://schemas.microsoft.com/office/drawing/2014/main" id="{236C680F-FFF9-C124-70B7-9FAB85A832D9}"/>
              </a:ext>
            </a:extLst>
          </p:cNvPr>
          <p:cNvSpPr/>
          <p:nvPr/>
        </p:nvSpPr>
        <p:spPr>
          <a:xfrm>
            <a:off x="7788455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5128468" y="2889575"/>
            <a:ext cx="3322385" cy="165974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1000" b="1">
                <a:solidFill>
                  <a:sysClr val="windowText" lastClr="000000"/>
                </a:solidFill>
              </a:rPr>
              <a:t>EMR Virtual Cluster / Namespace</a:t>
            </a:r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3220134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892235" y="3220134"/>
            <a:ext cx="560755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036232" y="1290029"/>
            <a:ext cx="1519546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2176722" y="1526295"/>
            <a:ext cx="960946" cy="41872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3302134" y="177623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355022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1099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097029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096280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4535190" y="1877728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3302134" y="216351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551883" y="2343050"/>
            <a:ext cx="996914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5134E773-DB98-218D-06DC-F1D52E281507}"/>
              </a:ext>
            </a:extLst>
          </p:cNvPr>
          <p:cNvCxnSpPr>
            <a:cxnSpLocks/>
            <a:stCxn id="1087" idx="0"/>
            <a:endCxn id="1028" idx="2"/>
          </p:cNvCxnSpPr>
          <p:nvPr/>
        </p:nvCxnSpPr>
        <p:spPr>
          <a:xfrm flipV="1">
            <a:off x="2657195" y="1945021"/>
            <a:ext cx="0" cy="1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A5D3708-CB2B-20F7-4AAA-B77F4AFC2709}"/>
              </a:ext>
            </a:extLst>
          </p:cNvPr>
          <p:cNvSpPr txBox="1"/>
          <p:nvPr/>
        </p:nvSpPr>
        <p:spPr>
          <a:xfrm>
            <a:off x="2174849" y="2065721"/>
            <a:ext cx="96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job-runner </a:t>
            </a:r>
            <a:br>
              <a:rPr lang="en-KR" sz="800"/>
            </a:br>
            <a:r>
              <a:rPr lang="en-KR" sz="800"/>
              <a:t>&amp; driver </a:t>
            </a:r>
            <a:br>
              <a:rPr lang="en-KR" sz="800"/>
            </a:br>
            <a:r>
              <a:rPr lang="en-KR" sz="800"/>
              <a:t>&amp; executor pods</a:t>
            </a:r>
          </a:p>
        </p:txBody>
      </p:sp>
      <p:cxnSp>
        <p:nvCxnSpPr>
          <p:cNvPr id="1135" name="Elbow Connector 1134">
            <a:extLst>
              <a:ext uri="{FF2B5EF4-FFF2-40B4-BE49-F238E27FC236}">
                <a16:creationId xmlns:a16="http://schemas.microsoft.com/office/drawing/2014/main" id="{E4ED5C30-17C7-5625-B959-89509EBA6A0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495522" y="2208313"/>
            <a:ext cx="2903484" cy="1731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  <a:stCxn id="1139" idx="0"/>
          </p:cNvCxnSpPr>
          <p:nvPr/>
        </p:nvCxnSpPr>
        <p:spPr>
          <a:xfrm flipH="1" flipV="1">
            <a:off x="8114564" y="2213324"/>
            <a:ext cx="1" cy="1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9845C353-20AB-2343-9930-3FA93E5C923C}"/>
              </a:ext>
            </a:extLst>
          </p:cNvPr>
          <p:cNvSpPr txBox="1"/>
          <p:nvPr/>
        </p:nvSpPr>
        <p:spPr>
          <a:xfrm>
            <a:off x="7537983" y="2335673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Collector &amp;</a:t>
            </a:r>
          </a:p>
          <a:p>
            <a:pPr algn="ctr"/>
            <a:r>
              <a:rPr lang="en-KR" sz="800"/>
              <a:t>All fluentd Loggers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2713438" y="3347734"/>
            <a:ext cx="17879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3219882" y="695154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240112" y="422074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aws CLI</a:t>
            </a:r>
          </a:p>
          <a:p>
            <a:pPr algn="ctr"/>
            <a:r>
              <a:rPr lang="en-US" altLang="ko-KR" sz="1000" b="1"/>
              <a:t>(startJobRun)</a:t>
            </a:r>
            <a:endParaRPr lang="ko-KR" altLang="en-US" sz="10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>
            <a:off x="604811" y="1873888"/>
            <a:ext cx="904178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</p:cNvCxnSpPr>
          <p:nvPr/>
        </p:nvCxnSpPr>
        <p:spPr>
          <a:xfrm rot="10800000">
            <a:off x="2137830" y="3447073"/>
            <a:ext cx="54092" cy="348953"/>
          </a:xfrm>
          <a:prstGeom prst="bentConnector3">
            <a:avLst>
              <a:gd name="adj1" fmla="val 154736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Elbow Connector 1180">
            <a:extLst>
              <a:ext uri="{FF2B5EF4-FFF2-40B4-BE49-F238E27FC236}">
                <a16:creationId xmlns:a16="http://schemas.microsoft.com/office/drawing/2014/main" id="{ADBEFBBF-D2B6-D877-90D5-9096364EA5BB}"/>
              </a:ext>
            </a:extLst>
          </p:cNvPr>
          <p:cNvCxnSpPr>
            <a:cxnSpLocks/>
            <a:stCxn id="1285" idx="0"/>
          </p:cNvCxnSpPr>
          <p:nvPr/>
        </p:nvCxnSpPr>
        <p:spPr>
          <a:xfrm rot="5400000" flipH="1" flipV="1">
            <a:off x="3834895" y="1796041"/>
            <a:ext cx="54103" cy="254421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289" idx="2"/>
            <a:endCxn id="125" idx="2"/>
          </p:cNvCxnSpPr>
          <p:nvPr/>
        </p:nvCxnSpPr>
        <p:spPr>
          <a:xfrm rot="10800000">
            <a:off x="2467116" y="3475335"/>
            <a:ext cx="2550683" cy="250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모서리가 둥근 직사각형 2">
            <a:extLst>
              <a:ext uri="{FF2B5EF4-FFF2-40B4-BE49-F238E27FC236}">
                <a16:creationId xmlns:a16="http://schemas.microsoft.com/office/drawing/2014/main" id="{2DA97100-1DDE-10B6-F93C-364CFF8DA848}"/>
              </a:ext>
            </a:extLst>
          </p:cNvPr>
          <p:cNvSpPr/>
          <p:nvPr/>
        </p:nvSpPr>
        <p:spPr>
          <a:xfrm>
            <a:off x="2172974" y="2634913"/>
            <a:ext cx="964693" cy="33168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Web UI </a:t>
            </a:r>
          </a:p>
          <a:p>
            <a:pPr algn="ctr"/>
            <a:r>
              <a:rPr lang="en-US" altLang="ko-KR" sz="800"/>
              <a:t>/ Service</a:t>
            </a:r>
            <a:endParaRPr lang="ko-KR" altLang="en-US" sz="800"/>
          </a:p>
        </p:txBody>
      </p: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623540" y="1294542"/>
            <a:ext cx="111947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  <a:endCxn id="1071" idx="2"/>
          </p:cNvCxnSpPr>
          <p:nvPr/>
        </p:nvCxnSpPr>
        <p:spPr>
          <a:xfrm flipV="1">
            <a:off x="7050340" y="2754838"/>
            <a:ext cx="0" cy="13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Elbow Connector 1232">
            <a:extLst>
              <a:ext uri="{FF2B5EF4-FFF2-40B4-BE49-F238E27FC236}">
                <a16:creationId xmlns:a16="http://schemas.microsoft.com/office/drawing/2014/main" id="{3B11851D-E411-C5C4-E5EA-2C57A9956B3A}"/>
              </a:ext>
            </a:extLst>
          </p:cNvPr>
          <p:cNvCxnSpPr>
            <a:cxnSpLocks/>
            <a:stCxn id="1245" idx="2"/>
            <a:endCxn id="1213" idx="1"/>
          </p:cNvCxnSpPr>
          <p:nvPr/>
        </p:nvCxnSpPr>
        <p:spPr>
          <a:xfrm rot="10800000">
            <a:off x="2172974" y="2800757"/>
            <a:ext cx="18948" cy="1218393"/>
          </a:xfrm>
          <a:prstGeom prst="bentConnector3">
            <a:avLst>
              <a:gd name="adj1" fmla="val 4818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53085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01492" y="456885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6ACA7884-68B0-5893-7C8A-0BA31B714B25}"/>
              </a:ext>
            </a:extLst>
          </p:cNvPr>
          <p:cNvSpPr/>
          <p:nvPr/>
        </p:nvSpPr>
        <p:spPr>
          <a:xfrm>
            <a:off x="2191922" y="391113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68801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5F24A700-9A76-02C0-0365-019C69A21337}"/>
              </a:ext>
            </a:extLst>
          </p:cNvPr>
          <p:cNvSpPr txBox="1"/>
          <p:nvPr/>
        </p:nvSpPr>
        <p:spPr>
          <a:xfrm>
            <a:off x="1278137" y="2806262"/>
            <a:ext cx="75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web UI Service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338031" y="3448882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746877" y="4148456"/>
            <a:ext cx="429844" cy="267848"/>
          </a:xfrm>
          <a:prstGeom prst="bentConnector3">
            <a:avLst>
              <a:gd name="adj1" fmla="val 4056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F1C23D1F-B209-DA4B-189A-D0EDFD553FE6}"/>
              </a:ext>
            </a:extLst>
          </p:cNvPr>
          <p:cNvCxnSpPr>
            <a:cxnSpLocks/>
            <a:stCxn id="1513" idx="0"/>
          </p:cNvCxnSpPr>
          <p:nvPr/>
        </p:nvCxnSpPr>
        <p:spPr>
          <a:xfrm flipV="1">
            <a:off x="2328803" y="2966599"/>
            <a:ext cx="0" cy="1227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481826" y="309520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820544" y="2852268"/>
            <a:ext cx="106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820544" y="3525289"/>
            <a:ext cx="106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to driver</a:t>
            </a:r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B40A2550-7DB3-FECB-3761-25460FF1545A}"/>
              </a:ext>
            </a:extLst>
          </p:cNvPr>
          <p:cNvSpPr/>
          <p:nvPr/>
        </p:nvSpPr>
        <p:spPr>
          <a:xfrm>
            <a:off x="5017798" y="36181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23" idx="0"/>
          </p:cNvCxnSpPr>
          <p:nvPr/>
        </p:nvCxnSpPr>
        <p:spPr>
          <a:xfrm rot="5400000" flipH="1" flipV="1">
            <a:off x="2408614" y="79140"/>
            <a:ext cx="2779501" cy="5201283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Elbow Connector 1389">
            <a:extLst>
              <a:ext uri="{FF2B5EF4-FFF2-40B4-BE49-F238E27FC236}">
                <a16:creationId xmlns:a16="http://schemas.microsoft.com/office/drawing/2014/main" id="{E7371D27-877A-EC5D-706B-BBE954236BF6}"/>
              </a:ext>
            </a:extLst>
          </p:cNvPr>
          <p:cNvCxnSpPr>
            <a:cxnSpLocks/>
            <a:stCxn id="1395" idx="0"/>
            <a:endCxn id="127" idx="0"/>
          </p:cNvCxnSpPr>
          <p:nvPr/>
        </p:nvCxnSpPr>
        <p:spPr>
          <a:xfrm rot="5400000" flipH="1" flipV="1">
            <a:off x="3107113" y="-619361"/>
            <a:ext cx="2779502" cy="6598282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089711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398" name="Elbow Connector 1397">
            <a:extLst>
              <a:ext uri="{FF2B5EF4-FFF2-40B4-BE49-F238E27FC236}">
                <a16:creationId xmlns:a16="http://schemas.microsoft.com/office/drawing/2014/main" id="{8561BE5D-A1BA-8C39-9586-4F21FFD332E3}"/>
              </a:ext>
            </a:extLst>
          </p:cNvPr>
          <p:cNvCxnSpPr>
            <a:cxnSpLocks/>
            <a:stCxn id="1395" idx="0"/>
            <a:endCxn id="1028" idx="1"/>
          </p:cNvCxnSpPr>
          <p:nvPr/>
        </p:nvCxnSpPr>
        <p:spPr>
          <a:xfrm rot="5400000" flipH="1" flipV="1">
            <a:off x="520286" y="2413096"/>
            <a:ext cx="2333873" cy="97899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58801" y="1154930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3239812" y="1720870"/>
            <a:ext cx="2463451" cy="985255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1000">
                <a:solidFill>
                  <a:sysClr val="windowText" lastClr="000000"/>
                </a:solidFill>
              </a:rPr>
              <a:t>Driver </a:t>
            </a:r>
          </a:p>
          <a:p>
            <a:pPr algn="r"/>
            <a:r>
              <a:rPr lang="en-KR" sz="1000">
                <a:solidFill>
                  <a:sysClr val="windowText" lastClr="000000"/>
                </a:solidFill>
              </a:rPr>
              <a:t>ConfigMaps</a:t>
            </a:r>
          </a:p>
        </p:txBody>
      </p:sp>
      <p:cxnSp>
        <p:nvCxnSpPr>
          <p:cNvPr id="1420" name="Elbow Connector 1419">
            <a:extLst>
              <a:ext uri="{FF2B5EF4-FFF2-40B4-BE49-F238E27FC236}">
                <a16:creationId xmlns:a16="http://schemas.microsoft.com/office/drawing/2014/main" id="{937F3AE4-FF45-7DAD-31FD-EB30D08E5958}"/>
              </a:ext>
            </a:extLst>
          </p:cNvPr>
          <p:cNvCxnSpPr>
            <a:cxnSpLocks/>
            <a:stCxn id="1395" idx="0"/>
            <a:endCxn id="1216" idx="0"/>
          </p:cNvCxnSpPr>
          <p:nvPr/>
        </p:nvCxnSpPr>
        <p:spPr>
          <a:xfrm rot="5400000" flipH="1" flipV="1">
            <a:off x="1803007" y="689259"/>
            <a:ext cx="2774989" cy="3985557"/>
          </a:xfrm>
          <a:prstGeom prst="bentConnector3">
            <a:avLst>
              <a:gd name="adj1" fmla="val 10823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6"/>
          </p:cNvCxnSpPr>
          <p:nvPr/>
        </p:nvCxnSpPr>
        <p:spPr>
          <a:xfrm flipV="1">
            <a:off x="3442676" y="2689201"/>
            <a:ext cx="175704" cy="1207500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3226652" y="37886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3479047" y="3153375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>
            <a:off x="3334664" y="2703637"/>
            <a:ext cx="0" cy="45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3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286231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478042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370030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437820" y="3676142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79192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523497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73430" y="339037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523497" y="219006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1" name="Straight Arrow Connector 1490">
            <a:extLst>
              <a:ext uri="{FF2B5EF4-FFF2-40B4-BE49-F238E27FC236}">
                <a16:creationId xmlns:a16="http://schemas.microsoft.com/office/drawing/2014/main" id="{DDA65CD1-25F1-F9B5-D711-A78C45EFBE11}"/>
              </a:ext>
            </a:extLst>
          </p:cNvPr>
          <p:cNvCxnSpPr>
            <a:cxnSpLocks/>
            <a:endCxn id="1492" idx="1"/>
          </p:cNvCxnSpPr>
          <p:nvPr/>
        </p:nvCxnSpPr>
        <p:spPr>
          <a:xfrm>
            <a:off x="173430" y="557850"/>
            <a:ext cx="35006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2" name="TextBox 1491">
            <a:extLst>
              <a:ext uri="{FF2B5EF4-FFF2-40B4-BE49-F238E27FC236}">
                <a16:creationId xmlns:a16="http://schemas.microsoft.com/office/drawing/2014/main" id="{88BD5E18-782D-512F-5482-81C2C9DAC1FF}"/>
              </a:ext>
            </a:extLst>
          </p:cNvPr>
          <p:cNvSpPr txBox="1"/>
          <p:nvPr/>
        </p:nvSpPr>
        <p:spPr>
          <a:xfrm>
            <a:off x="523497" y="442434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2534301" y="1526838"/>
            <a:ext cx="2586808" cy="1310184"/>
          </a:xfrm>
          <a:prstGeom prst="bentConnector3">
            <a:avLst>
              <a:gd name="adj1" fmla="val -25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60" idx="1"/>
            <a:endCxn id="1470" idx="0"/>
          </p:cNvCxnSpPr>
          <p:nvPr/>
        </p:nvCxnSpPr>
        <p:spPr>
          <a:xfrm rot="10800000" flipV="1">
            <a:off x="477814" y="696718"/>
            <a:ext cx="1551157" cy="21470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Elbow Connector 1507">
            <a:extLst>
              <a:ext uri="{FF2B5EF4-FFF2-40B4-BE49-F238E27FC236}">
                <a16:creationId xmlns:a16="http://schemas.microsoft.com/office/drawing/2014/main" id="{8FAC0D80-5966-191C-1A2D-9BA43C8EAF1C}"/>
              </a:ext>
            </a:extLst>
          </p:cNvPr>
          <p:cNvCxnSpPr>
            <a:cxnSpLocks/>
            <a:stCxn id="1213" idx="0"/>
            <a:endCxn id="1470" idx="3"/>
          </p:cNvCxnSpPr>
          <p:nvPr/>
        </p:nvCxnSpPr>
        <p:spPr>
          <a:xfrm rot="16200000" flipH="1" flipV="1">
            <a:off x="1462162" y="1930022"/>
            <a:ext cx="488269" cy="1898049"/>
          </a:xfrm>
          <a:prstGeom prst="bentConnector4">
            <a:avLst>
              <a:gd name="adj1" fmla="val -10481"/>
              <a:gd name="adj2" fmla="val 905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3" name="Oval 1512">
            <a:extLst>
              <a:ext uri="{FF2B5EF4-FFF2-40B4-BE49-F238E27FC236}">
                <a16:creationId xmlns:a16="http://schemas.microsoft.com/office/drawing/2014/main" id="{1A6A68C8-540C-E9E6-D9D7-303B42D2BF37}"/>
              </a:ext>
            </a:extLst>
          </p:cNvPr>
          <p:cNvSpPr/>
          <p:nvPr/>
        </p:nvSpPr>
        <p:spPr>
          <a:xfrm>
            <a:off x="2220791" y="308933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 rot="16200000" flipH="1">
            <a:off x="1095296" y="2222237"/>
            <a:ext cx="1087101" cy="11638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36511</TotalTime>
  <Words>466</Words>
  <Application>Microsoft Macintosh PowerPoint</Application>
  <PresentationFormat>On-screen Show (16:9)</PresentationFormat>
  <Paragraphs>236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5313</cp:revision>
  <dcterms:created xsi:type="dcterms:W3CDTF">2006-10-05T04:04:58Z</dcterms:created>
  <dcterms:modified xsi:type="dcterms:W3CDTF">2023-07-23T17:13:58Z</dcterms:modified>
</cp:coreProperties>
</file>