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7" r:id="rId2"/>
    <p:sldId id="371" r:id="rId3"/>
    <p:sldId id="370" r:id="rId4"/>
    <p:sldId id="372" r:id="rId5"/>
    <p:sldId id="37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1463" autoAdjust="0"/>
  </p:normalViewPr>
  <p:slideViewPr>
    <p:cSldViewPr>
      <p:cViewPr varScale="1">
        <p:scale>
          <a:sx n="217" d="100"/>
          <a:sy n="217" d="100"/>
        </p:scale>
        <p:origin x="184" y="59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219607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934365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818489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39439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348964" y="-459868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60246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>
            <a:off x="3131840" y="1853179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669966"/>
          </a:xfrm>
          <a:prstGeom prst="bentConnector3">
            <a:avLst>
              <a:gd name="adj1" fmla="val 484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518820"/>
            <a:ext cx="795687" cy="343919"/>
          </a:xfrm>
          <a:prstGeom prst="bentConnector3">
            <a:avLst>
              <a:gd name="adj1" fmla="val 440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060872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846558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812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5881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21624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4108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294602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</p:spTree>
    <p:extLst>
      <p:ext uri="{BB962C8B-B14F-4D97-AF65-F5344CB8AC3E}">
        <p14:creationId xmlns:p14="http://schemas.microsoft.com/office/powerpoint/2010/main" val="26658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38975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>
            <a:off x="2699793" y="2046860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254553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2040239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39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2731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21139" y="699562"/>
            <a:ext cx="1424877" cy="1722235"/>
          </a:xfrm>
          <a:prstGeom prst="bentConnector3">
            <a:avLst>
              <a:gd name="adj1" fmla="val 11604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</p:spTree>
    <p:extLst>
      <p:ext uri="{BB962C8B-B14F-4D97-AF65-F5344CB8AC3E}">
        <p14:creationId xmlns:p14="http://schemas.microsoft.com/office/powerpoint/2010/main" val="21824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34897</TotalTime>
  <Words>512</Words>
  <Application>Microsoft Macintosh PowerPoint</Application>
  <PresentationFormat>On-screen Show (16:9)</PresentationFormat>
  <Paragraphs>250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4908</cp:revision>
  <dcterms:created xsi:type="dcterms:W3CDTF">2006-10-05T04:04:58Z</dcterms:created>
  <dcterms:modified xsi:type="dcterms:W3CDTF">2023-08-09T15:52:38Z</dcterms:modified>
</cp:coreProperties>
</file>