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47" r:id="rId2"/>
    <p:sldId id="446" r:id="rId3"/>
    <p:sldId id="367" r:id="rId4"/>
    <p:sldId id="371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98" autoAdjust="0"/>
    <p:restoredTop sz="93636" autoAdjust="0"/>
  </p:normalViewPr>
  <p:slideViewPr>
    <p:cSldViewPr>
      <p:cViewPr>
        <p:scale>
          <a:sx n="194" d="100"/>
          <a:sy n="194" d="100"/>
        </p:scale>
        <p:origin x="864" y="107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2023. 7. 31.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885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327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63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2023. 7. 31.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2023. 7. 31.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2023. 7. 31.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2023. 7. 31.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2">
            <a:extLst>
              <a:ext uri="{FF2B5EF4-FFF2-40B4-BE49-F238E27FC236}">
                <a16:creationId xmlns:a16="http://schemas.microsoft.com/office/drawing/2014/main" id="{8CD7802F-5E61-C14E-839F-1E0330E50159}"/>
              </a:ext>
            </a:extLst>
          </p:cNvPr>
          <p:cNvSpPr/>
          <p:nvPr/>
        </p:nvSpPr>
        <p:spPr>
          <a:xfrm>
            <a:off x="2028972" y="3105992"/>
            <a:ext cx="1631390" cy="1738091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A</a:t>
            </a:r>
            <a:endParaRPr lang="ko-KR" altLang="en-US" sz="1000"/>
          </a:p>
        </p:txBody>
      </p:sp>
      <p:sp>
        <p:nvSpPr>
          <p:cNvPr id="112" name="모서리가 둥근 직사각형 2">
            <a:extLst>
              <a:ext uri="{FF2B5EF4-FFF2-40B4-BE49-F238E27FC236}">
                <a16:creationId xmlns:a16="http://schemas.microsoft.com/office/drawing/2014/main" id="{AA3FA810-356E-611F-3A63-ADEAFDF83CE6}"/>
              </a:ext>
            </a:extLst>
          </p:cNvPr>
          <p:cNvSpPr/>
          <p:nvPr/>
        </p:nvSpPr>
        <p:spPr>
          <a:xfrm>
            <a:off x="2176721" y="3756366"/>
            <a:ext cx="1322750" cy="784179"/>
          </a:xfrm>
          <a:prstGeom prst="roundRect">
            <a:avLst>
              <a:gd name="adj" fmla="val 748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job-runner Pod</a:t>
            </a:r>
            <a:endParaRPr lang="ko-KR" altLang="en-US" sz="1000"/>
          </a:p>
        </p:txBody>
      </p:sp>
      <p:sp>
        <p:nvSpPr>
          <p:cNvPr id="113" name="모서리가 둥근 직사각형 2">
            <a:extLst>
              <a:ext uri="{FF2B5EF4-FFF2-40B4-BE49-F238E27FC236}">
                <a16:creationId xmlns:a16="http://schemas.microsoft.com/office/drawing/2014/main" id="{093A04FD-246D-E810-77EA-94D9A542152B}"/>
              </a:ext>
            </a:extLst>
          </p:cNvPr>
          <p:cNvSpPr/>
          <p:nvPr/>
        </p:nvSpPr>
        <p:spPr>
          <a:xfrm>
            <a:off x="2356544" y="3803118"/>
            <a:ext cx="964130" cy="216031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job-runner </a:t>
            </a:r>
          </a:p>
          <a:p>
            <a:pPr algn="ctr"/>
            <a:r>
              <a:rPr lang="en-US" altLang="ko-KR" sz="800" b="1"/>
              <a:t>(spark-submit)</a:t>
            </a:r>
            <a:endParaRPr lang="ko-KR" altLang="en-US" sz="800" b="1"/>
          </a:p>
        </p:txBody>
      </p:sp>
      <p:sp>
        <p:nvSpPr>
          <p:cNvPr id="114" name="모서리가 둥근 직사각형 2">
            <a:extLst>
              <a:ext uri="{FF2B5EF4-FFF2-40B4-BE49-F238E27FC236}">
                <a16:creationId xmlns:a16="http://schemas.microsoft.com/office/drawing/2014/main" id="{BDBEE634-CAC8-BF49-2FF1-A0AC00FCA42A}"/>
              </a:ext>
            </a:extLst>
          </p:cNvPr>
          <p:cNvSpPr/>
          <p:nvPr/>
        </p:nvSpPr>
        <p:spPr>
          <a:xfrm>
            <a:off x="2892235" y="4075817"/>
            <a:ext cx="560755" cy="254726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726077"/>
            <a:ext cx="8229600" cy="70421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EMR on EKS Architecture</a:t>
            </a:r>
            <a:endParaRPr lang="ko-KR" altLang="en-US" sz="36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266C83-4AC1-2FCB-CB8F-6E2326F41BC9}"/>
              </a:ext>
            </a:extLst>
          </p:cNvPr>
          <p:cNvSpPr/>
          <p:nvPr/>
        </p:nvSpPr>
        <p:spPr>
          <a:xfrm>
            <a:off x="1962561" y="1131589"/>
            <a:ext cx="6740965" cy="3942941"/>
          </a:xfrm>
          <a:prstGeom prst="roundRect">
            <a:avLst>
              <a:gd name="adj" fmla="val 212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EKS/Kubernetes Cluster</a:t>
            </a:r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D6DF1200-1DF3-6BE5-9B2E-6FE7803AEB8A}"/>
              </a:ext>
            </a:extLst>
          </p:cNvPr>
          <p:cNvSpPr/>
          <p:nvPr/>
        </p:nvSpPr>
        <p:spPr>
          <a:xfrm>
            <a:off x="5030940" y="3105994"/>
            <a:ext cx="1631390" cy="1738089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B</a:t>
            </a:r>
            <a:endParaRPr lang="ko-KR" altLang="en-US" sz="1000"/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5380B20D-7FBB-57B8-B7FA-D3EFBA84DC95}"/>
              </a:ext>
            </a:extLst>
          </p:cNvPr>
          <p:cNvSpPr/>
          <p:nvPr/>
        </p:nvSpPr>
        <p:spPr>
          <a:xfrm>
            <a:off x="5178689" y="3163136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1932A02F-95FE-289A-1F75-A21FCC2918B4}"/>
              </a:ext>
            </a:extLst>
          </p:cNvPr>
          <p:cNvSpPr/>
          <p:nvPr/>
        </p:nvSpPr>
        <p:spPr>
          <a:xfrm>
            <a:off x="5850861" y="1290030"/>
            <a:ext cx="1096289" cy="918283"/>
          </a:xfrm>
          <a:prstGeom prst="roundRect">
            <a:avLst>
              <a:gd name="adj" fmla="val 5875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Pod Template 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98B1B9D-E84D-E8C1-8F61-67EB1D42FD52}"/>
              </a:ext>
            </a:extLst>
          </p:cNvPr>
          <p:cNvSpPr/>
          <p:nvPr/>
        </p:nvSpPr>
        <p:spPr>
          <a:xfrm>
            <a:off x="7899423" y="1910873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0" name="모서리가 둥근 직사각형 2">
            <a:extLst>
              <a:ext uri="{FF2B5EF4-FFF2-40B4-BE49-F238E27FC236}">
                <a16:creationId xmlns:a16="http://schemas.microsoft.com/office/drawing/2014/main" id="{4A9E09DA-5E8C-F02F-1E49-A2DF6D177151}"/>
              </a:ext>
            </a:extLst>
          </p:cNvPr>
          <p:cNvSpPr/>
          <p:nvPr/>
        </p:nvSpPr>
        <p:spPr>
          <a:xfrm>
            <a:off x="2028970" y="50334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</a:t>
            </a:r>
            <a:endParaRPr lang="ko-KR" altLang="en-US" sz="1000"/>
          </a:p>
        </p:txBody>
      </p:sp>
      <p:sp>
        <p:nvSpPr>
          <p:cNvPr id="61" name="모서리가 둥근 직사각형 2">
            <a:extLst>
              <a:ext uri="{FF2B5EF4-FFF2-40B4-BE49-F238E27FC236}">
                <a16:creationId xmlns:a16="http://schemas.microsoft.com/office/drawing/2014/main" id="{EEB504BC-2725-5249-5020-9F4645FD094C}"/>
              </a:ext>
            </a:extLst>
          </p:cNvPr>
          <p:cNvSpPr/>
          <p:nvPr/>
        </p:nvSpPr>
        <p:spPr>
          <a:xfrm>
            <a:off x="3450038" y="501781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Event Log</a:t>
            </a:r>
          </a:p>
          <a:p>
            <a:pPr algn="ctr"/>
            <a:r>
              <a:rPr lang="en-US" altLang="ko-KR" sz="1000"/>
              <a:t>/ S3</a:t>
            </a:r>
            <a:endParaRPr lang="ko-KR" altLang="en-US" sz="1000"/>
          </a:p>
        </p:txBody>
      </p:sp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E3EDCEFA-FDD5-5DB6-103C-D9280D1CA58F}"/>
              </a:ext>
            </a:extLst>
          </p:cNvPr>
          <p:cNvSpPr/>
          <p:nvPr/>
        </p:nvSpPr>
        <p:spPr>
          <a:xfrm>
            <a:off x="5764483" y="292216"/>
            <a:ext cx="2865404" cy="610921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/>
              <a:t>S3 / CloudWatch Log</a:t>
            </a:r>
            <a:endParaRPr lang="ko-KR" altLang="en-US" sz="1000"/>
          </a:p>
        </p:txBody>
      </p:sp>
      <p:sp>
        <p:nvSpPr>
          <p:cNvPr id="65" name="모서리가 둥근 직사각형 2">
            <a:extLst>
              <a:ext uri="{FF2B5EF4-FFF2-40B4-BE49-F238E27FC236}">
                <a16:creationId xmlns:a16="http://schemas.microsoft.com/office/drawing/2014/main" id="{94DB9108-A20A-6552-761B-B6EE782548B9}"/>
              </a:ext>
            </a:extLst>
          </p:cNvPr>
          <p:cNvSpPr/>
          <p:nvPr/>
        </p:nvSpPr>
        <p:spPr>
          <a:xfrm>
            <a:off x="5222760" y="322013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71" name="모서리가 둥근 직사각형 2">
            <a:extLst>
              <a:ext uri="{FF2B5EF4-FFF2-40B4-BE49-F238E27FC236}">
                <a16:creationId xmlns:a16="http://schemas.microsoft.com/office/drawing/2014/main" id="{2ED73C74-D07E-01C5-EC13-C8FC57A04A02}"/>
              </a:ext>
            </a:extLst>
          </p:cNvPr>
          <p:cNvSpPr/>
          <p:nvPr/>
        </p:nvSpPr>
        <p:spPr>
          <a:xfrm>
            <a:off x="5894203" y="3220134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72" name="모서리가 둥근 직사각형 2">
            <a:extLst>
              <a:ext uri="{FF2B5EF4-FFF2-40B4-BE49-F238E27FC236}">
                <a16:creationId xmlns:a16="http://schemas.microsoft.com/office/drawing/2014/main" id="{879903AC-AD43-FC80-B11B-848AB1929D30}"/>
              </a:ext>
            </a:extLst>
          </p:cNvPr>
          <p:cNvSpPr/>
          <p:nvPr/>
        </p:nvSpPr>
        <p:spPr>
          <a:xfrm>
            <a:off x="5178689" y="3973105"/>
            <a:ext cx="1322750" cy="524807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73" name="모서리가 둥근 직사각형 2">
            <a:extLst>
              <a:ext uri="{FF2B5EF4-FFF2-40B4-BE49-F238E27FC236}">
                <a16:creationId xmlns:a16="http://schemas.microsoft.com/office/drawing/2014/main" id="{ACF2AE2C-515E-92B9-7132-B42F864C1722}"/>
              </a:ext>
            </a:extLst>
          </p:cNvPr>
          <p:cNvSpPr/>
          <p:nvPr/>
        </p:nvSpPr>
        <p:spPr>
          <a:xfrm>
            <a:off x="5222760" y="402977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74" name="모서리가 둥근 직사각형 2">
            <a:extLst>
              <a:ext uri="{FF2B5EF4-FFF2-40B4-BE49-F238E27FC236}">
                <a16:creationId xmlns:a16="http://schemas.microsoft.com/office/drawing/2014/main" id="{AE8C735B-C9C8-C9CF-096B-4BFA6D7B0F9E}"/>
              </a:ext>
            </a:extLst>
          </p:cNvPr>
          <p:cNvSpPr/>
          <p:nvPr/>
        </p:nvSpPr>
        <p:spPr>
          <a:xfrm>
            <a:off x="5894203" y="4029774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95" name="모서리가 둥근 직사각형 2">
            <a:extLst>
              <a:ext uri="{FF2B5EF4-FFF2-40B4-BE49-F238E27FC236}">
                <a16:creationId xmlns:a16="http://schemas.microsoft.com/office/drawing/2014/main" id="{5CC75511-F635-D607-4E98-308A70EE2FC0}"/>
              </a:ext>
            </a:extLst>
          </p:cNvPr>
          <p:cNvSpPr/>
          <p:nvPr/>
        </p:nvSpPr>
        <p:spPr>
          <a:xfrm>
            <a:off x="6925192" y="3105993"/>
            <a:ext cx="1631390" cy="1738088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C</a:t>
            </a:r>
            <a:endParaRPr lang="ko-KR" altLang="en-US" sz="1000"/>
          </a:p>
        </p:txBody>
      </p:sp>
      <p:sp>
        <p:nvSpPr>
          <p:cNvPr id="97" name="모서리가 둥근 직사각형 2">
            <a:extLst>
              <a:ext uri="{FF2B5EF4-FFF2-40B4-BE49-F238E27FC236}">
                <a16:creationId xmlns:a16="http://schemas.microsoft.com/office/drawing/2014/main" id="{4FF8627E-F8FA-AE67-4C00-4E2154629D99}"/>
              </a:ext>
            </a:extLst>
          </p:cNvPr>
          <p:cNvSpPr/>
          <p:nvPr/>
        </p:nvSpPr>
        <p:spPr>
          <a:xfrm>
            <a:off x="7072941" y="3163136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98" name="모서리가 둥근 직사각형 2">
            <a:extLst>
              <a:ext uri="{FF2B5EF4-FFF2-40B4-BE49-F238E27FC236}">
                <a16:creationId xmlns:a16="http://schemas.microsoft.com/office/drawing/2014/main" id="{D083FE77-F766-53D7-5FE9-0171070F003E}"/>
              </a:ext>
            </a:extLst>
          </p:cNvPr>
          <p:cNvSpPr/>
          <p:nvPr/>
        </p:nvSpPr>
        <p:spPr>
          <a:xfrm>
            <a:off x="7117012" y="322013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99" name="모서리가 둥근 직사각형 2">
            <a:extLst>
              <a:ext uri="{FF2B5EF4-FFF2-40B4-BE49-F238E27FC236}">
                <a16:creationId xmlns:a16="http://schemas.microsoft.com/office/drawing/2014/main" id="{E4BCE5D8-EC70-EBE7-A7BD-FF47DC9550A9}"/>
              </a:ext>
            </a:extLst>
          </p:cNvPr>
          <p:cNvSpPr/>
          <p:nvPr/>
        </p:nvSpPr>
        <p:spPr>
          <a:xfrm>
            <a:off x="7788455" y="3220134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03" name="모서리가 둥근 직사각형 2">
            <a:extLst>
              <a:ext uri="{FF2B5EF4-FFF2-40B4-BE49-F238E27FC236}">
                <a16:creationId xmlns:a16="http://schemas.microsoft.com/office/drawing/2014/main" id="{3A28222F-B861-FBF8-4E22-FBD0AF6BB78F}"/>
              </a:ext>
            </a:extLst>
          </p:cNvPr>
          <p:cNvSpPr/>
          <p:nvPr/>
        </p:nvSpPr>
        <p:spPr>
          <a:xfrm>
            <a:off x="7072941" y="3972776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104" name="모서리가 둥근 직사각형 2">
            <a:extLst>
              <a:ext uri="{FF2B5EF4-FFF2-40B4-BE49-F238E27FC236}">
                <a16:creationId xmlns:a16="http://schemas.microsoft.com/office/drawing/2014/main" id="{DE30B5BA-90B9-C1FF-E82C-D69FEB064416}"/>
              </a:ext>
            </a:extLst>
          </p:cNvPr>
          <p:cNvSpPr/>
          <p:nvPr/>
        </p:nvSpPr>
        <p:spPr>
          <a:xfrm>
            <a:off x="7117012" y="402977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05" name="모서리가 둥근 직사각형 2">
            <a:extLst>
              <a:ext uri="{FF2B5EF4-FFF2-40B4-BE49-F238E27FC236}">
                <a16:creationId xmlns:a16="http://schemas.microsoft.com/office/drawing/2014/main" id="{236C680F-FFF9-C124-70B7-9FAB85A832D9}"/>
              </a:ext>
            </a:extLst>
          </p:cNvPr>
          <p:cNvSpPr/>
          <p:nvPr/>
        </p:nvSpPr>
        <p:spPr>
          <a:xfrm>
            <a:off x="7788455" y="4029774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4069C25D-DDDC-93B1-1F88-D56B399F47D7}"/>
              </a:ext>
            </a:extLst>
          </p:cNvPr>
          <p:cNvSpPr/>
          <p:nvPr/>
        </p:nvSpPr>
        <p:spPr>
          <a:xfrm>
            <a:off x="5128468" y="2889575"/>
            <a:ext cx="3322385" cy="1659746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1D576FA1-C2E8-1195-00ED-F07DC55B6513}"/>
              </a:ext>
            </a:extLst>
          </p:cNvPr>
          <p:cNvSpPr/>
          <p:nvPr/>
        </p:nvSpPr>
        <p:spPr>
          <a:xfrm>
            <a:off x="2107768" y="1211792"/>
            <a:ext cx="6521882" cy="3395697"/>
          </a:xfrm>
          <a:prstGeom prst="roundRect">
            <a:avLst>
              <a:gd name="adj" fmla="val 3227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KR" sz="1000" b="1">
                <a:solidFill>
                  <a:sysClr val="windowText" lastClr="000000"/>
                </a:solidFill>
              </a:rPr>
              <a:t>EMR Virtual Cluster / Namespace</a:t>
            </a:r>
          </a:p>
        </p:txBody>
      </p:sp>
      <p:sp>
        <p:nvSpPr>
          <p:cNvPr id="115" name="모서리가 둥근 직사각형 2">
            <a:extLst>
              <a:ext uri="{FF2B5EF4-FFF2-40B4-BE49-F238E27FC236}">
                <a16:creationId xmlns:a16="http://schemas.microsoft.com/office/drawing/2014/main" id="{84DE372B-25D2-EF6D-20DE-5E7C717ACF50}"/>
              </a:ext>
            </a:extLst>
          </p:cNvPr>
          <p:cNvSpPr/>
          <p:nvPr/>
        </p:nvSpPr>
        <p:spPr>
          <a:xfrm>
            <a:off x="2220792" y="4075817"/>
            <a:ext cx="627345" cy="254726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 Collector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163FC5DC-BB7F-E176-009A-736D035AEA36}"/>
              </a:ext>
            </a:extLst>
          </p:cNvPr>
          <p:cNvSpPr/>
          <p:nvPr/>
        </p:nvSpPr>
        <p:spPr>
          <a:xfrm>
            <a:off x="1962561" y="208306"/>
            <a:ext cx="2756647" cy="775238"/>
          </a:xfrm>
          <a:prstGeom prst="roundRect">
            <a:avLst>
              <a:gd name="adj" fmla="val 796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EMR Managed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2959CF76-680D-F494-C332-2894AB7D6F9B}"/>
              </a:ext>
            </a:extLst>
          </p:cNvPr>
          <p:cNvSpPr/>
          <p:nvPr/>
        </p:nvSpPr>
        <p:spPr>
          <a:xfrm>
            <a:off x="5699366" y="27245"/>
            <a:ext cx="3004160" cy="954128"/>
          </a:xfrm>
          <a:prstGeom prst="roundRect">
            <a:avLst>
              <a:gd name="adj" fmla="val 796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User Account</a:t>
            </a:r>
          </a:p>
        </p:txBody>
      </p:sp>
      <p:sp>
        <p:nvSpPr>
          <p:cNvPr id="124" name="모서리가 둥근 직사각형 2">
            <a:extLst>
              <a:ext uri="{FF2B5EF4-FFF2-40B4-BE49-F238E27FC236}">
                <a16:creationId xmlns:a16="http://schemas.microsoft.com/office/drawing/2014/main" id="{A2BDB339-902F-3679-13B7-E19A7A14BC22}"/>
              </a:ext>
            </a:extLst>
          </p:cNvPr>
          <p:cNvSpPr/>
          <p:nvPr/>
        </p:nvSpPr>
        <p:spPr>
          <a:xfrm>
            <a:off x="2176721" y="3163136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Driver Pod</a:t>
            </a:r>
            <a:endParaRPr lang="ko-KR" altLang="en-US" sz="1000"/>
          </a:p>
        </p:txBody>
      </p:sp>
      <p:sp>
        <p:nvSpPr>
          <p:cNvPr id="125" name="모서리가 둥근 직사각형 2">
            <a:extLst>
              <a:ext uri="{FF2B5EF4-FFF2-40B4-BE49-F238E27FC236}">
                <a16:creationId xmlns:a16="http://schemas.microsoft.com/office/drawing/2014/main" id="{FCD902BD-F1B2-D175-E29E-31597FB15940}"/>
              </a:ext>
            </a:extLst>
          </p:cNvPr>
          <p:cNvSpPr/>
          <p:nvPr/>
        </p:nvSpPr>
        <p:spPr>
          <a:xfrm>
            <a:off x="2220792" y="3220134"/>
            <a:ext cx="492646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26" name="모서리가 둥근 직사각형 2">
            <a:extLst>
              <a:ext uri="{FF2B5EF4-FFF2-40B4-BE49-F238E27FC236}">
                <a16:creationId xmlns:a16="http://schemas.microsoft.com/office/drawing/2014/main" id="{85162F7E-065B-A22F-3A37-C76A0615DD50}"/>
              </a:ext>
            </a:extLst>
          </p:cNvPr>
          <p:cNvSpPr/>
          <p:nvPr/>
        </p:nvSpPr>
        <p:spPr>
          <a:xfrm>
            <a:off x="2892235" y="3220134"/>
            <a:ext cx="560755" cy="255200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27" name="모서리가 둥근 직사각형 2">
            <a:extLst>
              <a:ext uri="{FF2B5EF4-FFF2-40B4-BE49-F238E27FC236}">
                <a16:creationId xmlns:a16="http://schemas.microsoft.com/office/drawing/2014/main" id="{34D6D451-D491-3E00-8F10-B0EB3158468D}"/>
              </a:ext>
            </a:extLst>
          </p:cNvPr>
          <p:cNvSpPr/>
          <p:nvPr/>
        </p:nvSpPr>
        <p:spPr>
          <a:xfrm>
            <a:off x="7036232" y="1290029"/>
            <a:ext cx="1519546" cy="923219"/>
          </a:xfrm>
          <a:prstGeom prst="roundRect">
            <a:avLst>
              <a:gd name="adj" fmla="val 430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fluentd Logger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24" name="모서리가 둥근 직사각형 2">
            <a:extLst>
              <a:ext uri="{FF2B5EF4-FFF2-40B4-BE49-F238E27FC236}">
                <a16:creationId xmlns:a16="http://schemas.microsoft.com/office/drawing/2014/main" id="{D1E7E594-56A7-18D4-E987-F49C6AA268D8}"/>
              </a:ext>
            </a:extLst>
          </p:cNvPr>
          <p:cNvSpPr/>
          <p:nvPr/>
        </p:nvSpPr>
        <p:spPr>
          <a:xfrm>
            <a:off x="5835647" y="583090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Control (job-runner) stderr</a:t>
            </a:r>
            <a:endParaRPr lang="ko-KR" altLang="en-US" sz="800"/>
          </a:p>
        </p:txBody>
      </p:sp>
      <p:sp>
        <p:nvSpPr>
          <p:cNvPr id="1025" name="모서리가 둥근 직사각형 2">
            <a:extLst>
              <a:ext uri="{FF2B5EF4-FFF2-40B4-BE49-F238E27FC236}">
                <a16:creationId xmlns:a16="http://schemas.microsoft.com/office/drawing/2014/main" id="{50A185E7-DD14-8CF5-DE85-884575C6CC52}"/>
              </a:ext>
            </a:extLst>
          </p:cNvPr>
          <p:cNvSpPr/>
          <p:nvPr/>
        </p:nvSpPr>
        <p:spPr>
          <a:xfrm>
            <a:off x="6779722" y="583090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</a:p>
          <a:p>
            <a:pPr algn="ctr"/>
            <a:r>
              <a:rPr lang="en-US" altLang="ko-KR" sz="800"/>
              <a:t>stdout/stderr</a:t>
            </a:r>
            <a:endParaRPr lang="ko-KR" altLang="en-US" sz="800"/>
          </a:p>
        </p:txBody>
      </p:sp>
      <p:sp>
        <p:nvSpPr>
          <p:cNvPr id="1027" name="모서리가 둥근 직사각형 2">
            <a:extLst>
              <a:ext uri="{FF2B5EF4-FFF2-40B4-BE49-F238E27FC236}">
                <a16:creationId xmlns:a16="http://schemas.microsoft.com/office/drawing/2014/main" id="{75C76740-0500-A270-A966-B2AC6E9D1F9C}"/>
              </a:ext>
            </a:extLst>
          </p:cNvPr>
          <p:cNvSpPr/>
          <p:nvPr/>
        </p:nvSpPr>
        <p:spPr>
          <a:xfrm>
            <a:off x="7700441" y="583090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</a:p>
          <a:p>
            <a:pPr algn="ctr"/>
            <a:r>
              <a:rPr lang="en-US" altLang="ko-KR" sz="800"/>
              <a:t>stdout/stderr</a:t>
            </a:r>
            <a:endParaRPr lang="ko-KR" altLang="en-US" sz="800"/>
          </a:p>
        </p:txBody>
      </p:sp>
      <p:sp>
        <p:nvSpPr>
          <p:cNvPr id="1028" name="모서리가 둥근 직사각형 2">
            <a:extLst>
              <a:ext uri="{FF2B5EF4-FFF2-40B4-BE49-F238E27FC236}">
                <a16:creationId xmlns:a16="http://schemas.microsoft.com/office/drawing/2014/main" id="{0DD90621-1CEE-B919-AD1E-F0763656BE00}"/>
              </a:ext>
            </a:extLst>
          </p:cNvPr>
          <p:cNvSpPr/>
          <p:nvPr/>
        </p:nvSpPr>
        <p:spPr>
          <a:xfrm>
            <a:off x="2176722" y="1526295"/>
            <a:ext cx="960946" cy="41872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spark Default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1000"/>
          </a:p>
        </p:txBody>
      </p:sp>
      <p:sp>
        <p:nvSpPr>
          <p:cNvPr id="1031" name="모서리가 둥근 직사각형 2">
            <a:extLst>
              <a:ext uri="{FF2B5EF4-FFF2-40B4-BE49-F238E27FC236}">
                <a16:creationId xmlns:a16="http://schemas.microsoft.com/office/drawing/2014/main" id="{46E26622-2473-C339-A9D2-6471863BB2C2}"/>
              </a:ext>
            </a:extLst>
          </p:cNvPr>
          <p:cNvSpPr/>
          <p:nvPr/>
        </p:nvSpPr>
        <p:spPr>
          <a:xfrm>
            <a:off x="3302134" y="1776238"/>
            <a:ext cx="1119480" cy="321732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33" name="모서리가 둥근 직사각형 2">
            <a:extLst>
              <a:ext uri="{FF2B5EF4-FFF2-40B4-BE49-F238E27FC236}">
                <a16:creationId xmlns:a16="http://schemas.microsoft.com/office/drawing/2014/main" id="{F7AAEBE3-5A2E-2488-671C-FDAD429DBACF}"/>
              </a:ext>
            </a:extLst>
          </p:cNvPr>
          <p:cNvSpPr/>
          <p:nvPr/>
        </p:nvSpPr>
        <p:spPr>
          <a:xfrm>
            <a:off x="7175431" y="1355022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Meta</a:t>
            </a:r>
            <a:endParaRPr lang="ko-KR" altLang="en-US" sz="800"/>
          </a:p>
        </p:txBody>
      </p:sp>
      <p:sp>
        <p:nvSpPr>
          <p:cNvPr id="1034" name="모서리가 둥근 직사각형 2">
            <a:extLst>
              <a:ext uri="{FF2B5EF4-FFF2-40B4-BE49-F238E27FC236}">
                <a16:creationId xmlns:a16="http://schemas.microsoft.com/office/drawing/2014/main" id="{9A9FCC7C-3571-58F3-FA36-DC3158086397}"/>
              </a:ext>
            </a:extLst>
          </p:cNvPr>
          <p:cNvSpPr/>
          <p:nvPr/>
        </p:nvSpPr>
        <p:spPr>
          <a:xfrm>
            <a:off x="7796005" y="1355022"/>
            <a:ext cx="620574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Job</a:t>
            </a:r>
            <a:endParaRPr lang="ko-KR" altLang="en-US" sz="800"/>
          </a:p>
        </p:txBody>
      </p:sp>
      <p:sp>
        <p:nvSpPr>
          <p:cNvPr id="1035" name="모서리가 둥근 직사각형 2">
            <a:extLst>
              <a:ext uri="{FF2B5EF4-FFF2-40B4-BE49-F238E27FC236}">
                <a16:creationId xmlns:a16="http://schemas.microsoft.com/office/drawing/2014/main" id="{99B9F94F-E75E-FCB9-0097-8BA4A02EB08B}"/>
              </a:ext>
            </a:extLst>
          </p:cNvPr>
          <p:cNvSpPr/>
          <p:nvPr/>
        </p:nvSpPr>
        <p:spPr>
          <a:xfrm>
            <a:off x="7175431" y="161099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036" name="모서리가 둥근 직사각형 2">
            <a:extLst>
              <a:ext uri="{FF2B5EF4-FFF2-40B4-BE49-F238E27FC236}">
                <a16:creationId xmlns:a16="http://schemas.microsoft.com/office/drawing/2014/main" id="{D8F32914-A3F2-75E2-21A2-30EC047141CB}"/>
              </a:ext>
            </a:extLst>
          </p:cNvPr>
          <p:cNvSpPr/>
          <p:nvPr/>
        </p:nvSpPr>
        <p:spPr>
          <a:xfrm>
            <a:off x="7796005" y="1610994"/>
            <a:ext cx="620574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037" name="모서리가 둥근 직사각형 2">
            <a:extLst>
              <a:ext uri="{FF2B5EF4-FFF2-40B4-BE49-F238E27FC236}">
                <a16:creationId xmlns:a16="http://schemas.microsoft.com/office/drawing/2014/main" id="{B0D919F1-60C6-113A-27A2-096CA305A1FB}"/>
              </a:ext>
            </a:extLst>
          </p:cNvPr>
          <p:cNvSpPr/>
          <p:nvPr/>
        </p:nvSpPr>
        <p:spPr>
          <a:xfrm>
            <a:off x="6097029" y="1355022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038" name="모서리가 둥근 직사각형 2">
            <a:extLst>
              <a:ext uri="{FF2B5EF4-FFF2-40B4-BE49-F238E27FC236}">
                <a16:creationId xmlns:a16="http://schemas.microsoft.com/office/drawing/2014/main" id="{B0425CEA-1E96-7A70-0015-9C88726186C1}"/>
              </a:ext>
            </a:extLst>
          </p:cNvPr>
          <p:cNvSpPr/>
          <p:nvPr/>
        </p:nvSpPr>
        <p:spPr>
          <a:xfrm>
            <a:off x="6096280" y="1610994"/>
            <a:ext cx="620574" cy="255200"/>
          </a:xfrm>
          <a:prstGeom prst="roundRect">
            <a:avLst>
              <a:gd name="adj" fmla="val 13068"/>
            </a:avLst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039" name="모서리가 둥근 직사각형 2">
            <a:extLst>
              <a:ext uri="{FF2B5EF4-FFF2-40B4-BE49-F238E27FC236}">
                <a16:creationId xmlns:a16="http://schemas.microsoft.com/office/drawing/2014/main" id="{85F18A57-785B-226D-2F72-DA0B7412FF30}"/>
              </a:ext>
            </a:extLst>
          </p:cNvPr>
          <p:cNvSpPr/>
          <p:nvPr/>
        </p:nvSpPr>
        <p:spPr>
          <a:xfrm>
            <a:off x="4535190" y="1877728"/>
            <a:ext cx="1119479" cy="411788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PodSpec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43" name="모서리가 둥근 직사각형 2">
            <a:extLst>
              <a:ext uri="{FF2B5EF4-FFF2-40B4-BE49-F238E27FC236}">
                <a16:creationId xmlns:a16="http://schemas.microsoft.com/office/drawing/2014/main" id="{6E5EB089-EC43-EF5E-C415-0EC4D0252DE4}"/>
              </a:ext>
            </a:extLst>
          </p:cNvPr>
          <p:cNvSpPr/>
          <p:nvPr/>
        </p:nvSpPr>
        <p:spPr>
          <a:xfrm>
            <a:off x="3302134" y="2163519"/>
            <a:ext cx="1119479" cy="31753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Hadoop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71" name="모서리가 둥근 직사각형 2">
            <a:extLst>
              <a:ext uri="{FF2B5EF4-FFF2-40B4-BE49-F238E27FC236}">
                <a16:creationId xmlns:a16="http://schemas.microsoft.com/office/drawing/2014/main" id="{0861E812-E4F9-5A11-09C2-2045B96C0B20}"/>
              </a:ext>
            </a:extLst>
          </p:cNvPr>
          <p:cNvSpPr/>
          <p:nvPr/>
        </p:nvSpPr>
        <p:spPr>
          <a:xfrm>
            <a:off x="6722999" y="2343050"/>
            <a:ext cx="950526" cy="411788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5134E773-DB98-218D-06DC-F1D52E281507}"/>
              </a:ext>
            </a:extLst>
          </p:cNvPr>
          <p:cNvCxnSpPr>
            <a:cxnSpLocks/>
            <a:stCxn id="1087" idx="0"/>
            <a:endCxn id="1028" idx="2"/>
          </p:cNvCxnSpPr>
          <p:nvPr/>
        </p:nvCxnSpPr>
        <p:spPr>
          <a:xfrm flipV="1">
            <a:off x="2657195" y="1945021"/>
            <a:ext cx="0" cy="120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7" name="TextBox 1086">
            <a:extLst>
              <a:ext uri="{FF2B5EF4-FFF2-40B4-BE49-F238E27FC236}">
                <a16:creationId xmlns:a16="http://schemas.microsoft.com/office/drawing/2014/main" id="{FA5D3708-CB2B-20F7-4AAA-B77F4AFC2709}"/>
              </a:ext>
            </a:extLst>
          </p:cNvPr>
          <p:cNvSpPr txBox="1"/>
          <p:nvPr/>
        </p:nvSpPr>
        <p:spPr>
          <a:xfrm>
            <a:off x="2174849" y="2065721"/>
            <a:ext cx="96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/>
              <a:t>From job-runner </a:t>
            </a:r>
            <a:br>
              <a:rPr lang="en-KR" sz="800"/>
            </a:br>
            <a:r>
              <a:rPr lang="en-KR" sz="800"/>
              <a:t>&amp; driver </a:t>
            </a:r>
            <a:br>
              <a:rPr lang="en-KR" sz="800"/>
            </a:br>
            <a:r>
              <a:rPr lang="en-KR" sz="800"/>
              <a:t>&amp; executor pods</a:t>
            </a:r>
          </a:p>
        </p:txBody>
      </p:sp>
      <p:cxnSp>
        <p:nvCxnSpPr>
          <p:cNvPr id="1135" name="Elbow Connector 1134">
            <a:extLst>
              <a:ext uri="{FF2B5EF4-FFF2-40B4-BE49-F238E27FC236}">
                <a16:creationId xmlns:a16="http://schemas.microsoft.com/office/drawing/2014/main" id="{E4ED5C30-17C7-5625-B959-89509EBA6A0F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3495522" y="2208313"/>
            <a:ext cx="2903484" cy="17314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8" name="Straight Arrow Connector 1137">
            <a:extLst>
              <a:ext uri="{FF2B5EF4-FFF2-40B4-BE49-F238E27FC236}">
                <a16:creationId xmlns:a16="http://schemas.microsoft.com/office/drawing/2014/main" id="{2F22828C-FA8A-882C-323A-04C4873703F4}"/>
              </a:ext>
            </a:extLst>
          </p:cNvPr>
          <p:cNvCxnSpPr>
            <a:cxnSpLocks/>
            <a:stCxn id="1139" idx="0"/>
          </p:cNvCxnSpPr>
          <p:nvPr/>
        </p:nvCxnSpPr>
        <p:spPr>
          <a:xfrm flipH="1" flipV="1">
            <a:off x="8157232" y="2213324"/>
            <a:ext cx="1" cy="122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9" name="TextBox 1138">
            <a:extLst>
              <a:ext uri="{FF2B5EF4-FFF2-40B4-BE49-F238E27FC236}">
                <a16:creationId xmlns:a16="http://schemas.microsoft.com/office/drawing/2014/main" id="{9845C353-20AB-2343-9930-3FA93E5C923C}"/>
              </a:ext>
            </a:extLst>
          </p:cNvPr>
          <p:cNvSpPr txBox="1"/>
          <p:nvPr/>
        </p:nvSpPr>
        <p:spPr>
          <a:xfrm>
            <a:off x="7580651" y="2335673"/>
            <a:ext cx="1153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/>
              <a:t>From fluentd </a:t>
            </a:r>
          </a:p>
          <a:p>
            <a:pPr algn="ctr"/>
            <a:r>
              <a:rPr lang="en-KR" sz="800"/>
              <a:t>Collector &amp;</a:t>
            </a:r>
          </a:p>
          <a:p>
            <a:pPr algn="ctr"/>
            <a:r>
              <a:rPr lang="en-KR" sz="800"/>
              <a:t>All fluentd Loggers</a:t>
            </a:r>
          </a:p>
        </p:txBody>
      </p:sp>
      <p:cxnSp>
        <p:nvCxnSpPr>
          <p:cNvPr id="1148" name="Straight Arrow Connector 1147">
            <a:extLst>
              <a:ext uri="{FF2B5EF4-FFF2-40B4-BE49-F238E27FC236}">
                <a16:creationId xmlns:a16="http://schemas.microsoft.com/office/drawing/2014/main" id="{D95E2AFF-920E-097C-D423-4BD062C342F6}"/>
              </a:ext>
            </a:extLst>
          </p:cNvPr>
          <p:cNvCxnSpPr>
            <a:cxnSpLocks/>
            <a:stCxn id="125" idx="3"/>
            <a:endCxn id="126" idx="1"/>
          </p:cNvCxnSpPr>
          <p:nvPr/>
        </p:nvCxnSpPr>
        <p:spPr>
          <a:xfrm>
            <a:off x="2713438" y="3347734"/>
            <a:ext cx="17879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Straight Arrow Connector 1163">
            <a:extLst>
              <a:ext uri="{FF2B5EF4-FFF2-40B4-BE49-F238E27FC236}">
                <a16:creationId xmlns:a16="http://schemas.microsoft.com/office/drawing/2014/main" id="{CA6DABD2-72B2-230F-866F-3064E8868705}"/>
              </a:ext>
            </a:extLst>
          </p:cNvPr>
          <p:cNvCxnSpPr>
            <a:cxnSpLocks/>
            <a:stCxn id="61" idx="1"/>
            <a:endCxn id="60" idx="3"/>
          </p:cNvCxnSpPr>
          <p:nvPr/>
        </p:nvCxnSpPr>
        <p:spPr>
          <a:xfrm flipH="1">
            <a:off x="3219882" y="695154"/>
            <a:ext cx="230156" cy="15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8" name="모서리가 둥근 직사각형 2">
            <a:extLst>
              <a:ext uri="{FF2B5EF4-FFF2-40B4-BE49-F238E27FC236}">
                <a16:creationId xmlns:a16="http://schemas.microsoft.com/office/drawing/2014/main" id="{D98F3A51-EC03-C61B-17E7-C869E8D99ACF}"/>
              </a:ext>
            </a:extLst>
          </p:cNvPr>
          <p:cNvSpPr/>
          <p:nvPr/>
        </p:nvSpPr>
        <p:spPr>
          <a:xfrm>
            <a:off x="240112" y="422074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aws CLI</a:t>
            </a:r>
          </a:p>
          <a:p>
            <a:pPr algn="ctr"/>
            <a:r>
              <a:rPr lang="en-US" altLang="ko-KR" sz="1000" b="1"/>
              <a:t>(startJobRun)</a:t>
            </a:r>
            <a:endParaRPr lang="ko-KR" altLang="en-US" sz="1000" b="1"/>
          </a:p>
        </p:txBody>
      </p:sp>
      <p:sp>
        <p:nvSpPr>
          <p:cNvPr id="1173" name="모서리가 둥근 직사각형 2">
            <a:extLst>
              <a:ext uri="{FF2B5EF4-FFF2-40B4-BE49-F238E27FC236}">
                <a16:creationId xmlns:a16="http://schemas.microsoft.com/office/drawing/2014/main" id="{289DD33F-7F1F-838E-4F05-BFB5327B68B4}"/>
              </a:ext>
            </a:extLst>
          </p:cNvPr>
          <p:cNvSpPr/>
          <p:nvPr/>
        </p:nvSpPr>
        <p:spPr>
          <a:xfrm>
            <a:off x="604811" y="1873888"/>
            <a:ext cx="904178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cxnSp>
        <p:nvCxnSpPr>
          <p:cNvPr id="1174" name="Elbow Connector 1173">
            <a:extLst>
              <a:ext uri="{FF2B5EF4-FFF2-40B4-BE49-F238E27FC236}">
                <a16:creationId xmlns:a16="http://schemas.microsoft.com/office/drawing/2014/main" id="{77599F04-5827-12A1-3326-799EA359DC43}"/>
              </a:ext>
            </a:extLst>
          </p:cNvPr>
          <p:cNvCxnSpPr>
            <a:cxnSpLocks/>
            <a:stCxn id="1255" idx="2"/>
          </p:cNvCxnSpPr>
          <p:nvPr/>
        </p:nvCxnSpPr>
        <p:spPr>
          <a:xfrm rot="10800000">
            <a:off x="2137830" y="3447073"/>
            <a:ext cx="54092" cy="348953"/>
          </a:xfrm>
          <a:prstGeom prst="bentConnector3">
            <a:avLst>
              <a:gd name="adj1" fmla="val 1547367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1" name="Elbow Connector 1180">
            <a:extLst>
              <a:ext uri="{FF2B5EF4-FFF2-40B4-BE49-F238E27FC236}">
                <a16:creationId xmlns:a16="http://schemas.microsoft.com/office/drawing/2014/main" id="{ADBEFBBF-D2B6-D877-90D5-9096364EA5BB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3910728" y="1840320"/>
            <a:ext cx="20465" cy="2447754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4" name="Elbow Connector 1183">
            <a:extLst>
              <a:ext uri="{FF2B5EF4-FFF2-40B4-BE49-F238E27FC236}">
                <a16:creationId xmlns:a16="http://schemas.microsoft.com/office/drawing/2014/main" id="{2239309B-E50C-A998-338A-D45FC47C3367}"/>
              </a:ext>
            </a:extLst>
          </p:cNvPr>
          <p:cNvCxnSpPr>
            <a:cxnSpLocks/>
            <a:stCxn id="1289" idx="2"/>
            <a:endCxn id="125" idx="2"/>
          </p:cNvCxnSpPr>
          <p:nvPr/>
        </p:nvCxnSpPr>
        <p:spPr>
          <a:xfrm rot="10800000">
            <a:off x="2467116" y="3475335"/>
            <a:ext cx="2550683" cy="250837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3" name="모서리가 둥근 직사각형 2">
            <a:extLst>
              <a:ext uri="{FF2B5EF4-FFF2-40B4-BE49-F238E27FC236}">
                <a16:creationId xmlns:a16="http://schemas.microsoft.com/office/drawing/2014/main" id="{2DA97100-1DDE-10B6-F93C-364CFF8DA848}"/>
              </a:ext>
            </a:extLst>
          </p:cNvPr>
          <p:cNvSpPr/>
          <p:nvPr/>
        </p:nvSpPr>
        <p:spPr>
          <a:xfrm>
            <a:off x="2172974" y="2634913"/>
            <a:ext cx="964693" cy="331686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Spark Web UI </a:t>
            </a:r>
          </a:p>
          <a:p>
            <a:pPr algn="ctr"/>
            <a:r>
              <a:rPr lang="en-US" altLang="ko-KR" sz="800"/>
              <a:t>/ Service</a:t>
            </a:r>
            <a:endParaRPr lang="ko-KR" altLang="en-US" sz="800"/>
          </a:p>
        </p:txBody>
      </p:sp>
      <p:sp>
        <p:nvSpPr>
          <p:cNvPr id="1216" name="모서리가 둥근 직사각형 2">
            <a:extLst>
              <a:ext uri="{FF2B5EF4-FFF2-40B4-BE49-F238E27FC236}">
                <a16:creationId xmlns:a16="http://schemas.microsoft.com/office/drawing/2014/main" id="{34ACB02C-4C76-A01C-2A94-1C4CF3C0F868}"/>
              </a:ext>
            </a:extLst>
          </p:cNvPr>
          <p:cNvSpPr/>
          <p:nvPr/>
        </p:nvSpPr>
        <p:spPr>
          <a:xfrm>
            <a:off x="4623540" y="1294542"/>
            <a:ext cx="1119479" cy="342881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S3 Presigned URL</a:t>
            </a:r>
          </a:p>
          <a:p>
            <a:pPr algn="ctr"/>
            <a:r>
              <a:rPr lang="en-US" altLang="ko-KR" sz="800"/>
              <a:t>/ Secret</a:t>
            </a:r>
            <a:endParaRPr lang="ko-KR" altLang="en-US" sz="800"/>
          </a:p>
        </p:txBody>
      </p:sp>
      <p:cxnSp>
        <p:nvCxnSpPr>
          <p:cNvPr id="1228" name="Straight Arrow Connector 1227">
            <a:extLst>
              <a:ext uri="{FF2B5EF4-FFF2-40B4-BE49-F238E27FC236}">
                <a16:creationId xmlns:a16="http://schemas.microsoft.com/office/drawing/2014/main" id="{871DA305-D758-420A-CAC4-2321BFFD3AB5}"/>
              </a:ext>
            </a:extLst>
          </p:cNvPr>
          <p:cNvCxnSpPr>
            <a:cxnSpLocks/>
            <a:endCxn id="1071" idx="2"/>
          </p:cNvCxnSpPr>
          <p:nvPr/>
        </p:nvCxnSpPr>
        <p:spPr>
          <a:xfrm flipV="1">
            <a:off x="7198262" y="2754838"/>
            <a:ext cx="0" cy="134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3" name="Elbow Connector 1232">
            <a:extLst>
              <a:ext uri="{FF2B5EF4-FFF2-40B4-BE49-F238E27FC236}">
                <a16:creationId xmlns:a16="http://schemas.microsoft.com/office/drawing/2014/main" id="{3B11851D-E411-C5C4-E5EA-2C57A9956B3A}"/>
              </a:ext>
            </a:extLst>
          </p:cNvPr>
          <p:cNvCxnSpPr>
            <a:cxnSpLocks/>
            <a:stCxn id="1245" idx="2"/>
            <a:endCxn id="1213" idx="1"/>
          </p:cNvCxnSpPr>
          <p:nvPr/>
        </p:nvCxnSpPr>
        <p:spPr>
          <a:xfrm rot="10800000">
            <a:off x="2172974" y="2800757"/>
            <a:ext cx="18948" cy="1218393"/>
          </a:xfrm>
          <a:prstGeom prst="bentConnector3">
            <a:avLst>
              <a:gd name="adj1" fmla="val 481859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9" name="Oval 1238">
            <a:extLst>
              <a:ext uri="{FF2B5EF4-FFF2-40B4-BE49-F238E27FC236}">
                <a16:creationId xmlns:a16="http://schemas.microsoft.com/office/drawing/2014/main" id="{80D90E07-8F3F-28AE-337B-F255EEF4B0EC}"/>
              </a:ext>
            </a:extLst>
          </p:cNvPr>
          <p:cNvSpPr/>
          <p:nvPr/>
        </p:nvSpPr>
        <p:spPr>
          <a:xfrm>
            <a:off x="1530853" y="430829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243" name="TextBox 1242">
            <a:extLst>
              <a:ext uri="{FF2B5EF4-FFF2-40B4-BE49-F238E27FC236}">
                <a16:creationId xmlns:a16="http://schemas.microsoft.com/office/drawing/2014/main" id="{7B088F99-AB77-E1FA-A113-00FC7B290671}"/>
              </a:ext>
            </a:extLst>
          </p:cNvPr>
          <p:cNvSpPr txBox="1"/>
          <p:nvPr/>
        </p:nvSpPr>
        <p:spPr>
          <a:xfrm>
            <a:off x="1301492" y="4568850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job-runner</a:t>
            </a:r>
          </a:p>
        </p:txBody>
      </p:sp>
      <p:sp>
        <p:nvSpPr>
          <p:cNvPr id="1245" name="Oval 1244">
            <a:extLst>
              <a:ext uri="{FF2B5EF4-FFF2-40B4-BE49-F238E27FC236}">
                <a16:creationId xmlns:a16="http://schemas.microsoft.com/office/drawing/2014/main" id="{6ACA7884-68B0-5893-7C8A-0BA31B714B25}"/>
              </a:ext>
            </a:extLst>
          </p:cNvPr>
          <p:cNvSpPr/>
          <p:nvPr/>
        </p:nvSpPr>
        <p:spPr>
          <a:xfrm>
            <a:off x="2191922" y="391113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255" name="Oval 1254">
            <a:extLst>
              <a:ext uri="{FF2B5EF4-FFF2-40B4-BE49-F238E27FC236}">
                <a16:creationId xmlns:a16="http://schemas.microsoft.com/office/drawing/2014/main" id="{FA6A9093-A88A-C410-5447-D2DA1462DE92}"/>
              </a:ext>
            </a:extLst>
          </p:cNvPr>
          <p:cNvSpPr/>
          <p:nvPr/>
        </p:nvSpPr>
        <p:spPr>
          <a:xfrm>
            <a:off x="2191922" y="368801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263" name="TextBox 1262">
            <a:extLst>
              <a:ext uri="{FF2B5EF4-FFF2-40B4-BE49-F238E27FC236}">
                <a16:creationId xmlns:a16="http://schemas.microsoft.com/office/drawing/2014/main" id="{5F24A700-9A76-02C0-0365-019C69A21337}"/>
              </a:ext>
            </a:extLst>
          </p:cNvPr>
          <p:cNvSpPr txBox="1"/>
          <p:nvPr/>
        </p:nvSpPr>
        <p:spPr>
          <a:xfrm>
            <a:off x="1278137" y="2806262"/>
            <a:ext cx="753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spark web UI Service</a:t>
            </a:r>
          </a:p>
        </p:txBody>
      </p:sp>
      <p:sp>
        <p:nvSpPr>
          <p:cNvPr id="1266" name="TextBox 1265">
            <a:extLst>
              <a:ext uri="{FF2B5EF4-FFF2-40B4-BE49-F238E27FC236}">
                <a16:creationId xmlns:a16="http://schemas.microsoft.com/office/drawing/2014/main" id="{DA2B41A8-3B13-3D73-21A4-AF7AF6548C2F}"/>
              </a:ext>
            </a:extLst>
          </p:cNvPr>
          <p:cNvSpPr txBox="1"/>
          <p:nvPr/>
        </p:nvSpPr>
        <p:spPr>
          <a:xfrm>
            <a:off x="1338031" y="3448882"/>
            <a:ext cx="70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driver pod </a:t>
            </a:r>
          </a:p>
        </p:txBody>
      </p:sp>
      <p:cxnSp>
        <p:nvCxnSpPr>
          <p:cNvPr id="1278" name="Elbow Connector 1277">
            <a:extLst>
              <a:ext uri="{FF2B5EF4-FFF2-40B4-BE49-F238E27FC236}">
                <a16:creationId xmlns:a16="http://schemas.microsoft.com/office/drawing/2014/main" id="{21155C01-4452-0281-5BF7-C2D09036F7A5}"/>
              </a:ext>
            </a:extLst>
          </p:cNvPr>
          <p:cNvCxnSpPr>
            <a:cxnSpLocks/>
            <a:stCxn id="1239" idx="6"/>
            <a:endCxn id="112" idx="1"/>
          </p:cNvCxnSpPr>
          <p:nvPr/>
        </p:nvCxnSpPr>
        <p:spPr>
          <a:xfrm flipV="1">
            <a:off x="1746877" y="4148456"/>
            <a:ext cx="429844" cy="267848"/>
          </a:xfrm>
          <a:prstGeom prst="bentConnector3">
            <a:avLst>
              <a:gd name="adj1" fmla="val 40569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2" name="Straight Arrow Connector 1281">
            <a:extLst>
              <a:ext uri="{FF2B5EF4-FFF2-40B4-BE49-F238E27FC236}">
                <a16:creationId xmlns:a16="http://schemas.microsoft.com/office/drawing/2014/main" id="{F1C23D1F-B209-DA4B-189A-D0EDFD553FE6}"/>
              </a:ext>
            </a:extLst>
          </p:cNvPr>
          <p:cNvCxnSpPr>
            <a:cxnSpLocks/>
            <a:stCxn id="1513" idx="0"/>
          </p:cNvCxnSpPr>
          <p:nvPr/>
        </p:nvCxnSpPr>
        <p:spPr>
          <a:xfrm flipV="1">
            <a:off x="2237950" y="2966599"/>
            <a:ext cx="0" cy="10196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5" name="Oval 1284">
            <a:extLst>
              <a:ext uri="{FF2B5EF4-FFF2-40B4-BE49-F238E27FC236}">
                <a16:creationId xmlns:a16="http://schemas.microsoft.com/office/drawing/2014/main" id="{10CCB01A-7EA8-0C83-F064-F3BFEC55E93F}"/>
              </a:ext>
            </a:extLst>
          </p:cNvPr>
          <p:cNvSpPr/>
          <p:nvPr/>
        </p:nvSpPr>
        <p:spPr>
          <a:xfrm>
            <a:off x="2359103" y="307442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287" name="TextBox 1286">
            <a:extLst>
              <a:ext uri="{FF2B5EF4-FFF2-40B4-BE49-F238E27FC236}">
                <a16:creationId xmlns:a16="http://schemas.microsoft.com/office/drawing/2014/main" id="{5A5087BD-6D8F-230D-C5C0-305A97072E83}"/>
              </a:ext>
            </a:extLst>
          </p:cNvPr>
          <p:cNvSpPr txBox="1"/>
          <p:nvPr/>
        </p:nvSpPr>
        <p:spPr>
          <a:xfrm>
            <a:off x="4233935" y="3017225"/>
            <a:ext cx="1060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executors</a:t>
            </a:r>
          </a:p>
        </p:txBody>
      </p:sp>
      <p:sp>
        <p:nvSpPr>
          <p:cNvPr id="1288" name="TextBox 1287">
            <a:extLst>
              <a:ext uri="{FF2B5EF4-FFF2-40B4-BE49-F238E27FC236}">
                <a16:creationId xmlns:a16="http://schemas.microsoft.com/office/drawing/2014/main" id="{6CE6A20B-C01C-9544-C570-A849414FC3FB}"/>
              </a:ext>
            </a:extLst>
          </p:cNvPr>
          <p:cNvSpPr txBox="1"/>
          <p:nvPr/>
        </p:nvSpPr>
        <p:spPr>
          <a:xfrm>
            <a:off x="3820544" y="3525289"/>
            <a:ext cx="10603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Connect to driver</a:t>
            </a:r>
          </a:p>
        </p:txBody>
      </p:sp>
      <p:sp>
        <p:nvSpPr>
          <p:cNvPr id="1289" name="Oval 1288">
            <a:extLst>
              <a:ext uri="{FF2B5EF4-FFF2-40B4-BE49-F238E27FC236}">
                <a16:creationId xmlns:a16="http://schemas.microsoft.com/office/drawing/2014/main" id="{B40A2550-7DB3-FECB-3761-25460FF1545A}"/>
              </a:ext>
            </a:extLst>
          </p:cNvPr>
          <p:cNvSpPr/>
          <p:nvPr/>
        </p:nvSpPr>
        <p:spPr>
          <a:xfrm>
            <a:off x="5017798" y="361815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9</a:t>
            </a:r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314" name="TextBox 1313">
            <a:extLst>
              <a:ext uri="{FF2B5EF4-FFF2-40B4-BE49-F238E27FC236}">
                <a16:creationId xmlns:a16="http://schemas.microsoft.com/office/drawing/2014/main" id="{B9BFF1F3-A516-B102-A2A7-B5ACEEADE988}"/>
              </a:ext>
            </a:extLst>
          </p:cNvPr>
          <p:cNvSpPr txBox="1"/>
          <p:nvPr/>
        </p:nvSpPr>
        <p:spPr>
          <a:xfrm>
            <a:off x="4922693" y="674812"/>
            <a:ext cx="854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/>
              <a:t>From fluentd </a:t>
            </a:r>
          </a:p>
          <a:p>
            <a:pPr algn="ctr"/>
            <a:r>
              <a:rPr lang="en-KR" sz="800"/>
              <a:t>Loggers</a:t>
            </a:r>
          </a:p>
        </p:txBody>
      </p:sp>
      <p:cxnSp>
        <p:nvCxnSpPr>
          <p:cNvPr id="1382" name="Elbow Connector 1381">
            <a:extLst>
              <a:ext uri="{FF2B5EF4-FFF2-40B4-BE49-F238E27FC236}">
                <a16:creationId xmlns:a16="http://schemas.microsoft.com/office/drawing/2014/main" id="{13F3AAE5-1542-400F-A278-3DD3385B3D22}"/>
              </a:ext>
            </a:extLst>
          </p:cNvPr>
          <p:cNvCxnSpPr>
            <a:cxnSpLocks/>
            <a:stCxn id="1314" idx="0"/>
            <a:endCxn id="62" idx="1"/>
          </p:cNvCxnSpPr>
          <p:nvPr/>
        </p:nvCxnSpPr>
        <p:spPr>
          <a:xfrm rot="5400000" flipH="1" flipV="1">
            <a:off x="5518594" y="428923"/>
            <a:ext cx="77135" cy="4146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6" name="Elbow Connector 1385">
            <a:extLst>
              <a:ext uri="{FF2B5EF4-FFF2-40B4-BE49-F238E27FC236}">
                <a16:creationId xmlns:a16="http://schemas.microsoft.com/office/drawing/2014/main" id="{C4E930B1-90F4-EA83-365A-A9E1EFB5BBEE}"/>
              </a:ext>
            </a:extLst>
          </p:cNvPr>
          <p:cNvCxnSpPr>
            <a:cxnSpLocks/>
            <a:stCxn id="1395" idx="0"/>
            <a:endCxn id="23" idx="0"/>
          </p:cNvCxnSpPr>
          <p:nvPr/>
        </p:nvCxnSpPr>
        <p:spPr>
          <a:xfrm rot="5400000" flipH="1" flipV="1">
            <a:off x="2408614" y="79140"/>
            <a:ext cx="2779501" cy="5201283"/>
          </a:xfrm>
          <a:prstGeom prst="bentConnector3">
            <a:avLst>
              <a:gd name="adj1" fmla="val 108224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0" name="Elbow Connector 1389">
            <a:extLst>
              <a:ext uri="{FF2B5EF4-FFF2-40B4-BE49-F238E27FC236}">
                <a16:creationId xmlns:a16="http://schemas.microsoft.com/office/drawing/2014/main" id="{E7371D27-877A-EC5D-706B-BBE954236BF6}"/>
              </a:ext>
            </a:extLst>
          </p:cNvPr>
          <p:cNvCxnSpPr>
            <a:cxnSpLocks/>
            <a:stCxn id="1395" idx="0"/>
            <a:endCxn id="127" idx="0"/>
          </p:cNvCxnSpPr>
          <p:nvPr/>
        </p:nvCxnSpPr>
        <p:spPr>
          <a:xfrm rot="5400000" flipH="1" flipV="1">
            <a:off x="3107113" y="-619361"/>
            <a:ext cx="2779502" cy="6598282"/>
          </a:xfrm>
          <a:prstGeom prst="bentConnector3">
            <a:avLst>
              <a:gd name="adj1" fmla="val 108224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5" name="Oval 1394">
            <a:extLst>
              <a:ext uri="{FF2B5EF4-FFF2-40B4-BE49-F238E27FC236}">
                <a16:creationId xmlns:a16="http://schemas.microsoft.com/office/drawing/2014/main" id="{E9E80CB9-8391-03CD-C0A2-0CCAEEFA59A3}"/>
              </a:ext>
            </a:extLst>
          </p:cNvPr>
          <p:cNvSpPr/>
          <p:nvPr/>
        </p:nvSpPr>
        <p:spPr>
          <a:xfrm>
            <a:off x="1089711" y="406953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398" name="Elbow Connector 1397">
            <a:extLst>
              <a:ext uri="{FF2B5EF4-FFF2-40B4-BE49-F238E27FC236}">
                <a16:creationId xmlns:a16="http://schemas.microsoft.com/office/drawing/2014/main" id="{8561BE5D-A1BA-8C39-9586-4F21FFD332E3}"/>
              </a:ext>
            </a:extLst>
          </p:cNvPr>
          <p:cNvCxnSpPr>
            <a:cxnSpLocks/>
            <a:stCxn id="1395" idx="0"/>
            <a:endCxn id="1028" idx="1"/>
          </p:cNvCxnSpPr>
          <p:nvPr/>
        </p:nvCxnSpPr>
        <p:spPr>
          <a:xfrm rot="5400000" flipH="1" flipV="1">
            <a:off x="520286" y="2413096"/>
            <a:ext cx="2333873" cy="978999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1" name="TextBox 1400">
            <a:extLst>
              <a:ext uri="{FF2B5EF4-FFF2-40B4-BE49-F238E27FC236}">
                <a16:creationId xmlns:a16="http://schemas.microsoft.com/office/drawing/2014/main" id="{E9DFE471-2B7D-967E-2DAA-FF3616B12519}"/>
              </a:ext>
            </a:extLst>
          </p:cNvPr>
          <p:cNvSpPr txBox="1"/>
          <p:nvPr/>
        </p:nvSpPr>
        <p:spPr>
          <a:xfrm>
            <a:off x="1158801" y="1154930"/>
            <a:ext cx="780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ConfigMaps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&amp; Secret</a:t>
            </a:r>
          </a:p>
        </p:txBody>
      </p:sp>
      <p:sp>
        <p:nvSpPr>
          <p:cNvPr id="1418" name="Rounded Rectangle 1417">
            <a:extLst>
              <a:ext uri="{FF2B5EF4-FFF2-40B4-BE49-F238E27FC236}">
                <a16:creationId xmlns:a16="http://schemas.microsoft.com/office/drawing/2014/main" id="{89449F97-19E6-346D-DEC1-B1B1F09847F4}"/>
              </a:ext>
            </a:extLst>
          </p:cNvPr>
          <p:cNvSpPr/>
          <p:nvPr/>
        </p:nvSpPr>
        <p:spPr>
          <a:xfrm>
            <a:off x="3239812" y="1720870"/>
            <a:ext cx="2463451" cy="985255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KR" sz="1000">
                <a:solidFill>
                  <a:sysClr val="windowText" lastClr="000000"/>
                </a:solidFill>
              </a:rPr>
              <a:t>Driver </a:t>
            </a:r>
          </a:p>
          <a:p>
            <a:pPr algn="r"/>
            <a:r>
              <a:rPr lang="en-KR" sz="1000">
                <a:solidFill>
                  <a:sysClr val="windowText" lastClr="000000"/>
                </a:solidFill>
              </a:rPr>
              <a:t>ConfigMaps</a:t>
            </a:r>
          </a:p>
        </p:txBody>
      </p:sp>
      <p:cxnSp>
        <p:nvCxnSpPr>
          <p:cNvPr id="1420" name="Elbow Connector 1419">
            <a:extLst>
              <a:ext uri="{FF2B5EF4-FFF2-40B4-BE49-F238E27FC236}">
                <a16:creationId xmlns:a16="http://schemas.microsoft.com/office/drawing/2014/main" id="{937F3AE4-FF45-7DAD-31FD-EB30D08E5958}"/>
              </a:ext>
            </a:extLst>
          </p:cNvPr>
          <p:cNvCxnSpPr>
            <a:cxnSpLocks/>
            <a:stCxn id="1395" idx="0"/>
            <a:endCxn id="1216" idx="0"/>
          </p:cNvCxnSpPr>
          <p:nvPr/>
        </p:nvCxnSpPr>
        <p:spPr>
          <a:xfrm rot="5400000" flipH="1" flipV="1">
            <a:off x="1803007" y="689259"/>
            <a:ext cx="2774989" cy="3985557"/>
          </a:xfrm>
          <a:prstGeom prst="bentConnector3">
            <a:avLst>
              <a:gd name="adj1" fmla="val 10823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2" name="Elbow Connector 1451">
            <a:extLst>
              <a:ext uri="{FF2B5EF4-FFF2-40B4-BE49-F238E27FC236}">
                <a16:creationId xmlns:a16="http://schemas.microsoft.com/office/drawing/2014/main" id="{E8AD5438-7555-F4E0-CB03-DAE190D7C6EE}"/>
              </a:ext>
            </a:extLst>
          </p:cNvPr>
          <p:cNvCxnSpPr>
            <a:cxnSpLocks/>
            <a:stCxn id="1456" idx="6"/>
          </p:cNvCxnSpPr>
          <p:nvPr/>
        </p:nvCxnSpPr>
        <p:spPr>
          <a:xfrm flipV="1">
            <a:off x="3442676" y="2703637"/>
            <a:ext cx="183405" cy="1193064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6" name="Oval 1455">
            <a:extLst>
              <a:ext uri="{FF2B5EF4-FFF2-40B4-BE49-F238E27FC236}">
                <a16:creationId xmlns:a16="http://schemas.microsoft.com/office/drawing/2014/main" id="{0B0F5BFA-CF52-475C-A504-1D9A647D391C}"/>
              </a:ext>
            </a:extLst>
          </p:cNvPr>
          <p:cNvSpPr/>
          <p:nvPr/>
        </p:nvSpPr>
        <p:spPr>
          <a:xfrm>
            <a:off x="3226652" y="378868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458" name="TextBox 1457">
            <a:extLst>
              <a:ext uri="{FF2B5EF4-FFF2-40B4-BE49-F238E27FC236}">
                <a16:creationId xmlns:a16="http://schemas.microsoft.com/office/drawing/2014/main" id="{435D83A4-E9A6-8F86-BEFF-5A130BE92C4F}"/>
              </a:ext>
            </a:extLst>
          </p:cNvPr>
          <p:cNvSpPr txBox="1"/>
          <p:nvPr/>
        </p:nvSpPr>
        <p:spPr>
          <a:xfrm>
            <a:off x="3479047" y="3153375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driver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ConfigMaps</a:t>
            </a:r>
          </a:p>
        </p:txBody>
      </p:sp>
      <p:cxnSp>
        <p:nvCxnSpPr>
          <p:cNvPr id="1463" name="Straight Arrow Connector 1462">
            <a:extLst>
              <a:ext uri="{FF2B5EF4-FFF2-40B4-BE49-F238E27FC236}">
                <a16:creationId xmlns:a16="http://schemas.microsoft.com/office/drawing/2014/main" id="{1ABC7C67-C0FF-BCDF-CB41-3E3BF2A1F520}"/>
              </a:ext>
            </a:extLst>
          </p:cNvPr>
          <p:cNvCxnSpPr>
            <a:cxnSpLocks/>
          </p:cNvCxnSpPr>
          <p:nvPr/>
        </p:nvCxnSpPr>
        <p:spPr>
          <a:xfrm>
            <a:off x="3334664" y="2703637"/>
            <a:ext cx="0" cy="459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0" name="Picture 2" descr="사람 - 무료 사회적인개 아이콘">
            <a:extLst>
              <a:ext uri="{FF2B5EF4-FFF2-40B4-BE49-F238E27FC236}">
                <a16:creationId xmlns:a16="http://schemas.microsoft.com/office/drawing/2014/main" id="{3AAC8214-C797-16AE-4DDD-28DD4F6CE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53" y="2843722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1" name="TextBox 1470">
            <a:extLst>
              <a:ext uri="{FF2B5EF4-FFF2-40B4-BE49-F238E27FC236}">
                <a16:creationId xmlns:a16="http://schemas.microsoft.com/office/drawing/2014/main" id="{CA61A1E1-70B3-5711-8C4E-B807212CF280}"/>
              </a:ext>
            </a:extLst>
          </p:cNvPr>
          <p:cNvSpPr txBox="1"/>
          <p:nvPr/>
        </p:nvSpPr>
        <p:spPr>
          <a:xfrm>
            <a:off x="286231" y="3303751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User</a:t>
            </a:r>
            <a:endParaRPr lang="en-KR" sz="800"/>
          </a:p>
        </p:txBody>
      </p:sp>
      <p:cxnSp>
        <p:nvCxnSpPr>
          <p:cNvPr id="1473" name="Straight Arrow Connector 1472">
            <a:extLst>
              <a:ext uri="{FF2B5EF4-FFF2-40B4-BE49-F238E27FC236}">
                <a16:creationId xmlns:a16="http://schemas.microsoft.com/office/drawing/2014/main" id="{759A17BF-53C0-3683-785E-1C624A1BF4AD}"/>
              </a:ext>
            </a:extLst>
          </p:cNvPr>
          <p:cNvCxnSpPr>
            <a:cxnSpLocks/>
            <a:stCxn id="1482" idx="4"/>
          </p:cNvCxnSpPr>
          <p:nvPr/>
        </p:nvCxnSpPr>
        <p:spPr>
          <a:xfrm>
            <a:off x="478042" y="3711362"/>
            <a:ext cx="0" cy="50938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2" name="Oval 1481">
            <a:extLst>
              <a:ext uri="{FF2B5EF4-FFF2-40B4-BE49-F238E27FC236}">
                <a16:creationId xmlns:a16="http://schemas.microsoft.com/office/drawing/2014/main" id="{7D12FE3B-172C-27B8-5EC7-3C6CFB6B7F2D}"/>
              </a:ext>
            </a:extLst>
          </p:cNvPr>
          <p:cNvSpPr/>
          <p:nvPr/>
        </p:nvSpPr>
        <p:spPr>
          <a:xfrm>
            <a:off x="370030" y="349533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86" name="TextBox 1485">
            <a:extLst>
              <a:ext uri="{FF2B5EF4-FFF2-40B4-BE49-F238E27FC236}">
                <a16:creationId xmlns:a16="http://schemas.microsoft.com/office/drawing/2014/main" id="{1C78337D-1918-7456-0948-6DF283EAE35C}"/>
              </a:ext>
            </a:extLst>
          </p:cNvPr>
          <p:cNvSpPr txBox="1"/>
          <p:nvPr/>
        </p:nvSpPr>
        <p:spPr>
          <a:xfrm>
            <a:off x="437820" y="3676142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cxnSp>
        <p:nvCxnSpPr>
          <p:cNvPr id="1487" name="Straight Arrow Connector 1486">
            <a:extLst>
              <a:ext uri="{FF2B5EF4-FFF2-40B4-BE49-F238E27FC236}">
                <a16:creationId xmlns:a16="http://schemas.microsoft.com/office/drawing/2014/main" id="{63FDD761-36C9-4858-57D3-1BE09E87722E}"/>
              </a:ext>
            </a:extLst>
          </p:cNvPr>
          <p:cNvCxnSpPr>
            <a:cxnSpLocks/>
          </p:cNvCxnSpPr>
          <p:nvPr/>
        </p:nvCxnSpPr>
        <p:spPr>
          <a:xfrm>
            <a:off x="179192" y="125849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8" name="TextBox 1487">
            <a:extLst>
              <a:ext uri="{FF2B5EF4-FFF2-40B4-BE49-F238E27FC236}">
                <a16:creationId xmlns:a16="http://schemas.microsoft.com/office/drawing/2014/main" id="{307812F0-6FA0-8A5A-F686-1F40956647BD}"/>
              </a:ext>
            </a:extLst>
          </p:cNvPr>
          <p:cNvSpPr txBox="1"/>
          <p:nvPr/>
        </p:nvSpPr>
        <p:spPr>
          <a:xfrm>
            <a:off x="523497" y="5818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489" name="Straight Arrow Connector 1488">
            <a:extLst>
              <a:ext uri="{FF2B5EF4-FFF2-40B4-BE49-F238E27FC236}">
                <a16:creationId xmlns:a16="http://schemas.microsoft.com/office/drawing/2014/main" id="{D39FCE38-99E7-A433-DC29-818E2E1A38F1}"/>
              </a:ext>
            </a:extLst>
          </p:cNvPr>
          <p:cNvCxnSpPr>
            <a:cxnSpLocks/>
          </p:cNvCxnSpPr>
          <p:nvPr/>
        </p:nvCxnSpPr>
        <p:spPr>
          <a:xfrm>
            <a:off x="173430" y="312988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0" name="TextBox 1489">
            <a:extLst>
              <a:ext uri="{FF2B5EF4-FFF2-40B4-BE49-F238E27FC236}">
                <a16:creationId xmlns:a16="http://schemas.microsoft.com/office/drawing/2014/main" id="{C64BEFD3-9AC7-BBF5-84C2-2E41C27209E0}"/>
              </a:ext>
            </a:extLst>
          </p:cNvPr>
          <p:cNvSpPr txBox="1"/>
          <p:nvPr/>
        </p:nvSpPr>
        <p:spPr>
          <a:xfrm>
            <a:off x="523497" y="192957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cxnSp>
        <p:nvCxnSpPr>
          <p:cNvPr id="1491" name="Straight Arrow Connector 1490">
            <a:extLst>
              <a:ext uri="{FF2B5EF4-FFF2-40B4-BE49-F238E27FC236}">
                <a16:creationId xmlns:a16="http://schemas.microsoft.com/office/drawing/2014/main" id="{DDA65CD1-25F1-F9B5-D711-A78C45EFBE11}"/>
              </a:ext>
            </a:extLst>
          </p:cNvPr>
          <p:cNvCxnSpPr>
            <a:cxnSpLocks/>
            <a:endCxn id="1492" idx="1"/>
          </p:cNvCxnSpPr>
          <p:nvPr/>
        </p:nvCxnSpPr>
        <p:spPr>
          <a:xfrm>
            <a:off x="173430" y="504922"/>
            <a:ext cx="35006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2" name="TextBox 1491">
            <a:extLst>
              <a:ext uri="{FF2B5EF4-FFF2-40B4-BE49-F238E27FC236}">
                <a16:creationId xmlns:a16="http://schemas.microsoft.com/office/drawing/2014/main" id="{88BD5E18-782D-512F-5482-81C2C9DAC1FF}"/>
              </a:ext>
            </a:extLst>
          </p:cNvPr>
          <p:cNvSpPr txBox="1"/>
          <p:nvPr/>
        </p:nvSpPr>
        <p:spPr>
          <a:xfrm>
            <a:off x="523497" y="389506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Spark Web UI</a:t>
            </a:r>
          </a:p>
        </p:txBody>
      </p:sp>
      <p:cxnSp>
        <p:nvCxnSpPr>
          <p:cNvPr id="1495" name="Elbow Connector 1494">
            <a:extLst>
              <a:ext uri="{FF2B5EF4-FFF2-40B4-BE49-F238E27FC236}">
                <a16:creationId xmlns:a16="http://schemas.microsoft.com/office/drawing/2014/main" id="{07EE4925-D3FC-5AAA-2F2B-861629A70870}"/>
              </a:ext>
            </a:extLst>
          </p:cNvPr>
          <p:cNvCxnSpPr>
            <a:cxnSpLocks/>
            <a:stCxn id="126" idx="2"/>
          </p:cNvCxnSpPr>
          <p:nvPr/>
        </p:nvCxnSpPr>
        <p:spPr>
          <a:xfrm rot="5400000" flipH="1" flipV="1">
            <a:off x="2534301" y="1526838"/>
            <a:ext cx="2586808" cy="1310184"/>
          </a:xfrm>
          <a:prstGeom prst="bentConnector3">
            <a:avLst>
              <a:gd name="adj1" fmla="val -250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4" name="Elbow Connector 1503">
            <a:extLst>
              <a:ext uri="{FF2B5EF4-FFF2-40B4-BE49-F238E27FC236}">
                <a16:creationId xmlns:a16="http://schemas.microsoft.com/office/drawing/2014/main" id="{78D855C9-935E-FC99-2063-31EB548483D7}"/>
              </a:ext>
            </a:extLst>
          </p:cNvPr>
          <p:cNvCxnSpPr>
            <a:cxnSpLocks/>
            <a:stCxn id="60" idx="2"/>
            <a:endCxn id="1470" idx="0"/>
          </p:cNvCxnSpPr>
          <p:nvPr/>
        </p:nvCxnSpPr>
        <p:spPr>
          <a:xfrm rot="5400000">
            <a:off x="574304" y="793600"/>
            <a:ext cx="1953632" cy="2146613"/>
          </a:xfrm>
          <a:prstGeom prst="bentConnector3">
            <a:avLst>
              <a:gd name="adj1" fmla="val 252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8" name="Elbow Connector 1507">
            <a:extLst>
              <a:ext uri="{FF2B5EF4-FFF2-40B4-BE49-F238E27FC236}">
                <a16:creationId xmlns:a16="http://schemas.microsoft.com/office/drawing/2014/main" id="{8FAC0D80-5966-191C-1A2D-9BA43C8EAF1C}"/>
              </a:ext>
            </a:extLst>
          </p:cNvPr>
          <p:cNvCxnSpPr>
            <a:cxnSpLocks/>
            <a:stCxn id="1213" idx="0"/>
            <a:endCxn id="1470" idx="3"/>
          </p:cNvCxnSpPr>
          <p:nvPr/>
        </p:nvCxnSpPr>
        <p:spPr>
          <a:xfrm rot="16200000" flipH="1" flipV="1">
            <a:off x="1462162" y="1930022"/>
            <a:ext cx="488269" cy="1898049"/>
          </a:xfrm>
          <a:prstGeom prst="bentConnector4">
            <a:avLst>
              <a:gd name="adj1" fmla="val -10481"/>
              <a:gd name="adj2" fmla="val 9050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3" name="Oval 1512">
            <a:extLst>
              <a:ext uri="{FF2B5EF4-FFF2-40B4-BE49-F238E27FC236}">
                <a16:creationId xmlns:a16="http://schemas.microsoft.com/office/drawing/2014/main" id="{1A6A68C8-540C-E9E6-D9D7-303B42D2BF37}"/>
              </a:ext>
            </a:extLst>
          </p:cNvPr>
          <p:cNvSpPr/>
          <p:nvPr/>
        </p:nvSpPr>
        <p:spPr>
          <a:xfrm>
            <a:off x="2129938" y="306856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00B050"/>
                </a:solidFill>
              </a:rPr>
              <a:t>1</a:t>
            </a:r>
          </a:p>
        </p:txBody>
      </p:sp>
      <p:cxnSp>
        <p:nvCxnSpPr>
          <p:cNvPr id="1523" name="Elbow Connector 1522">
            <a:extLst>
              <a:ext uri="{FF2B5EF4-FFF2-40B4-BE49-F238E27FC236}">
                <a16:creationId xmlns:a16="http://schemas.microsoft.com/office/drawing/2014/main" id="{B17D0589-B401-7F80-0236-B70B014C1A8E}"/>
              </a:ext>
            </a:extLst>
          </p:cNvPr>
          <p:cNvCxnSpPr>
            <a:cxnSpLocks/>
            <a:stCxn id="1173" idx="2"/>
            <a:endCxn id="125" idx="1"/>
          </p:cNvCxnSpPr>
          <p:nvPr/>
        </p:nvCxnSpPr>
        <p:spPr>
          <a:xfrm rot="16200000" flipH="1">
            <a:off x="1095296" y="2222237"/>
            <a:ext cx="1087101" cy="11638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F0FB0782-4B84-2072-F0F0-B6FB455BE3D7}"/>
              </a:ext>
            </a:extLst>
          </p:cNvPr>
          <p:cNvSpPr/>
          <p:nvPr/>
        </p:nvSpPr>
        <p:spPr>
          <a:xfrm>
            <a:off x="5737298" y="2343050"/>
            <a:ext cx="950526" cy="411788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Service</a:t>
            </a:r>
          </a:p>
          <a:p>
            <a:pPr algn="ctr"/>
            <a:r>
              <a:rPr lang="en-US" altLang="ko-KR" sz="800"/>
              <a:t>/ Service (Headless)</a:t>
            </a:r>
            <a:endParaRPr lang="ko-KR" altLang="en-US" sz="800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FCDEC4C6-BCB8-070A-E19C-8E7122A83AAF}"/>
              </a:ext>
            </a:extLst>
          </p:cNvPr>
          <p:cNvCxnSpPr>
            <a:cxnSpLocks/>
            <a:stCxn id="1285" idx="0"/>
            <a:endCxn id="33" idx="4"/>
          </p:cNvCxnSpPr>
          <p:nvPr/>
        </p:nvCxnSpPr>
        <p:spPr>
          <a:xfrm rot="5400000" flipH="1" flipV="1">
            <a:off x="3998958" y="1214298"/>
            <a:ext cx="328289" cy="3391975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408464B-2C1F-5ED0-8AAE-ECC90C7FE4D9}"/>
              </a:ext>
            </a:extLst>
          </p:cNvPr>
          <p:cNvSpPr/>
          <p:nvPr/>
        </p:nvSpPr>
        <p:spPr>
          <a:xfrm>
            <a:off x="2589071" y="307442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C3D1CC-DBE8-9C53-8356-06581ED104C7}"/>
              </a:ext>
            </a:extLst>
          </p:cNvPr>
          <p:cNvSpPr txBox="1"/>
          <p:nvPr/>
        </p:nvSpPr>
        <p:spPr>
          <a:xfrm>
            <a:off x="4677050" y="2714849"/>
            <a:ext cx="1294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driver service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17F884-5155-9433-3686-4DB80320CE6A}"/>
              </a:ext>
            </a:extLst>
          </p:cNvPr>
          <p:cNvCxnSpPr>
            <a:cxnSpLocks/>
          </p:cNvCxnSpPr>
          <p:nvPr/>
        </p:nvCxnSpPr>
        <p:spPr>
          <a:xfrm flipV="1">
            <a:off x="6197850" y="2759597"/>
            <a:ext cx="0" cy="14781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F786411-02FE-9DF5-BEFC-22A262EDC0EB}"/>
              </a:ext>
            </a:extLst>
          </p:cNvPr>
          <p:cNvSpPr/>
          <p:nvPr/>
        </p:nvSpPr>
        <p:spPr>
          <a:xfrm>
            <a:off x="6095866" y="286791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8</a:t>
            </a:r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FB01D51-EA6C-4071-5F3B-9069459265D5}"/>
              </a:ext>
            </a:extLst>
          </p:cNvPr>
          <p:cNvSpPr/>
          <p:nvPr/>
        </p:nvSpPr>
        <p:spPr>
          <a:xfrm>
            <a:off x="5787082" y="2602124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92D2E8-A76F-DEAB-EC78-76A24D7F07CC}"/>
              </a:ext>
            </a:extLst>
          </p:cNvPr>
          <p:cNvSpPr txBox="1"/>
          <p:nvPr/>
        </p:nvSpPr>
        <p:spPr>
          <a:xfrm>
            <a:off x="6196019" y="2706267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driver’s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pod IP</a:t>
            </a:r>
          </a:p>
        </p:txBody>
      </p:sp>
      <p:sp>
        <p:nvSpPr>
          <p:cNvPr id="43" name="모서리가 둥근 직사각형 2">
            <a:extLst>
              <a:ext uri="{FF2B5EF4-FFF2-40B4-BE49-F238E27FC236}">
                <a16:creationId xmlns:a16="http://schemas.microsoft.com/office/drawing/2014/main" id="{1FF88AD4-C918-8996-8F4A-B2CB98934D0C}"/>
              </a:ext>
            </a:extLst>
          </p:cNvPr>
          <p:cNvSpPr/>
          <p:nvPr/>
        </p:nvSpPr>
        <p:spPr>
          <a:xfrm>
            <a:off x="164106" y="677058"/>
            <a:ext cx="353630" cy="159695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E751343-5C17-CE7B-CB5B-9D5DA3F62F3C}"/>
              </a:ext>
            </a:extLst>
          </p:cNvPr>
          <p:cNvSpPr txBox="1"/>
          <p:nvPr/>
        </p:nvSpPr>
        <p:spPr>
          <a:xfrm>
            <a:off x="523497" y="563839"/>
            <a:ext cx="122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Exist Only with </a:t>
            </a:r>
            <a:br>
              <a:rPr lang="en-US" sz="900"/>
            </a:br>
            <a:r>
              <a:rPr lang="en-US" sz="900"/>
              <a:t>Monitoring Option</a:t>
            </a:r>
          </a:p>
        </p:txBody>
      </p:sp>
    </p:spTree>
    <p:extLst>
      <p:ext uri="{BB962C8B-B14F-4D97-AF65-F5344CB8AC3E}">
        <p14:creationId xmlns:p14="http://schemas.microsoft.com/office/powerpoint/2010/main" val="67238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07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spark-submit CLI Architecture </a:t>
            </a:r>
            <a:endParaRPr lang="ko-KR" altLang="en-US" sz="360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E9F0C1-2970-13C4-9734-BA70C6732AC3}"/>
              </a:ext>
            </a:extLst>
          </p:cNvPr>
          <p:cNvSpPr/>
          <p:nvPr/>
        </p:nvSpPr>
        <p:spPr>
          <a:xfrm>
            <a:off x="2843807" y="1275607"/>
            <a:ext cx="4879389" cy="3168346"/>
          </a:xfrm>
          <a:prstGeom prst="roundRect">
            <a:avLst>
              <a:gd name="adj" fmla="val 4006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Kubernetes Cluster</a:t>
            </a: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4549A605-BC64-4D2E-C955-87168B1269B0}"/>
              </a:ext>
            </a:extLst>
          </p:cNvPr>
          <p:cNvSpPr/>
          <p:nvPr/>
        </p:nvSpPr>
        <p:spPr>
          <a:xfrm>
            <a:off x="2915815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A</a:t>
            </a:r>
            <a:endParaRPr lang="ko-KR" altLang="en-US" sz="1100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A49E2A25-1E87-5A6A-3E47-B21903F713DA}"/>
              </a:ext>
            </a:extLst>
          </p:cNvPr>
          <p:cNvSpPr/>
          <p:nvPr/>
        </p:nvSpPr>
        <p:spPr>
          <a:xfrm>
            <a:off x="4607560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B</a:t>
            </a:r>
            <a:endParaRPr lang="ko-KR" altLang="en-US" sz="1100"/>
          </a:p>
        </p:txBody>
      </p:sp>
      <p:sp>
        <p:nvSpPr>
          <p:cNvPr id="10" name="모서리가 둥근 직사각형 2">
            <a:extLst>
              <a:ext uri="{FF2B5EF4-FFF2-40B4-BE49-F238E27FC236}">
                <a16:creationId xmlns:a16="http://schemas.microsoft.com/office/drawing/2014/main" id="{5CC4C4CC-4394-24D2-F95E-1B91AC293343}"/>
              </a:ext>
            </a:extLst>
          </p:cNvPr>
          <p:cNvSpPr/>
          <p:nvPr/>
        </p:nvSpPr>
        <p:spPr>
          <a:xfrm>
            <a:off x="6299468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C</a:t>
            </a:r>
            <a:endParaRPr lang="ko-KR" altLang="en-US" sz="11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id="{870B7103-77DB-AAB9-FC43-C36E7AEE5176}"/>
              </a:ext>
            </a:extLst>
          </p:cNvPr>
          <p:cNvSpPr/>
          <p:nvPr/>
        </p:nvSpPr>
        <p:spPr>
          <a:xfrm>
            <a:off x="3004435" y="278776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/ Pod</a:t>
            </a:r>
            <a:endParaRPr lang="ko-KR" altLang="en-US" sz="1000"/>
          </a:p>
        </p:txBody>
      </p:sp>
      <p:sp>
        <p:nvSpPr>
          <p:cNvPr id="12" name="모서리가 둥근 직사각형 2">
            <a:extLst>
              <a:ext uri="{FF2B5EF4-FFF2-40B4-BE49-F238E27FC236}">
                <a16:creationId xmlns:a16="http://schemas.microsoft.com/office/drawing/2014/main" id="{8F4580A2-2795-D606-221C-33D957496623}"/>
              </a:ext>
            </a:extLst>
          </p:cNvPr>
          <p:cNvSpPr/>
          <p:nvPr/>
        </p:nvSpPr>
        <p:spPr>
          <a:xfrm>
            <a:off x="693427" y="192661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spark-submit CLI</a:t>
            </a:r>
            <a:endParaRPr lang="ko-KR" altLang="en-US" sz="1000" b="1"/>
          </a:p>
        </p:txBody>
      </p:sp>
      <p:sp>
        <p:nvSpPr>
          <p:cNvPr id="18" name="모서리가 둥근 직사각형 2">
            <a:extLst>
              <a:ext uri="{FF2B5EF4-FFF2-40B4-BE49-F238E27FC236}">
                <a16:creationId xmlns:a16="http://schemas.microsoft.com/office/drawing/2014/main" id="{0BE74BAC-CCCF-0A1E-E11F-47A743EE3D76}"/>
              </a:ext>
            </a:extLst>
          </p:cNvPr>
          <p:cNvSpPr/>
          <p:nvPr/>
        </p:nvSpPr>
        <p:spPr>
          <a:xfrm>
            <a:off x="3004435" y="329182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/ Pod</a:t>
            </a:r>
            <a:endParaRPr lang="ko-KR" altLang="en-US" sz="1000"/>
          </a:p>
        </p:txBody>
      </p:sp>
      <p:sp>
        <p:nvSpPr>
          <p:cNvPr id="20" name="모서리가 둥근 직사각형 2">
            <a:extLst>
              <a:ext uri="{FF2B5EF4-FFF2-40B4-BE49-F238E27FC236}">
                <a16:creationId xmlns:a16="http://schemas.microsoft.com/office/drawing/2014/main" id="{C08BAA54-B1F1-29B9-35FD-3A8E56FFED64}"/>
              </a:ext>
            </a:extLst>
          </p:cNvPr>
          <p:cNvSpPr/>
          <p:nvPr/>
        </p:nvSpPr>
        <p:spPr>
          <a:xfrm>
            <a:off x="4696180" y="329182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id="{237169D2-E52F-A9F0-128A-66AA7DD7C3F0}"/>
              </a:ext>
            </a:extLst>
          </p:cNvPr>
          <p:cNvSpPr/>
          <p:nvPr/>
        </p:nvSpPr>
        <p:spPr>
          <a:xfrm>
            <a:off x="4696180" y="2787767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1354C772-CAEC-95EB-FFE3-19FA05F037E3}"/>
              </a:ext>
            </a:extLst>
          </p:cNvPr>
          <p:cNvSpPr/>
          <p:nvPr/>
        </p:nvSpPr>
        <p:spPr>
          <a:xfrm>
            <a:off x="6388088" y="2787767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50" name="모서리가 둥근 직사각형 2">
            <a:extLst>
              <a:ext uri="{FF2B5EF4-FFF2-40B4-BE49-F238E27FC236}">
                <a16:creationId xmlns:a16="http://schemas.microsoft.com/office/drawing/2014/main" id="{9DC68ADA-F451-0CCE-5586-EB5438D4E7C1}"/>
              </a:ext>
            </a:extLst>
          </p:cNvPr>
          <p:cNvSpPr/>
          <p:nvPr/>
        </p:nvSpPr>
        <p:spPr>
          <a:xfrm>
            <a:off x="2915815" y="1346428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sp>
        <p:nvSpPr>
          <p:cNvPr id="52" name="모서리가 둥근 직사각형 2">
            <a:extLst>
              <a:ext uri="{FF2B5EF4-FFF2-40B4-BE49-F238E27FC236}">
                <a16:creationId xmlns:a16="http://schemas.microsoft.com/office/drawing/2014/main" id="{D9FF5154-1FCB-8303-0C33-365F3B7A695D}"/>
              </a:ext>
            </a:extLst>
          </p:cNvPr>
          <p:cNvSpPr/>
          <p:nvPr/>
        </p:nvSpPr>
        <p:spPr>
          <a:xfrm>
            <a:off x="6299468" y="1346428"/>
            <a:ext cx="1368152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Service</a:t>
            </a:r>
          </a:p>
          <a:p>
            <a:pPr algn="ctr"/>
            <a:r>
              <a:rPr lang="en-US" altLang="ko-KR" sz="1000"/>
              <a:t>/ Service (Headless)</a:t>
            </a:r>
            <a:endParaRPr lang="ko-KR" altLang="en-US" sz="1000"/>
          </a:p>
        </p:txBody>
      </p:sp>
      <p:sp>
        <p:nvSpPr>
          <p:cNvPr id="53" name="모서리가 둥근 직사각형 2">
            <a:extLst>
              <a:ext uri="{FF2B5EF4-FFF2-40B4-BE49-F238E27FC236}">
                <a16:creationId xmlns:a16="http://schemas.microsoft.com/office/drawing/2014/main" id="{65EF8AC6-68B4-E8F0-B6E0-BA72261162BA}"/>
              </a:ext>
            </a:extLst>
          </p:cNvPr>
          <p:cNvSpPr/>
          <p:nvPr/>
        </p:nvSpPr>
        <p:spPr>
          <a:xfrm>
            <a:off x="6388088" y="3291823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61A09058-9133-1534-6F75-59B14374210C}"/>
              </a:ext>
            </a:extLst>
          </p:cNvPr>
          <p:cNvSpPr/>
          <p:nvPr/>
        </p:nvSpPr>
        <p:spPr>
          <a:xfrm>
            <a:off x="4653126" y="2355726"/>
            <a:ext cx="2972970" cy="138310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5511788A-9777-BF16-EA55-3E15C4A83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51" y="815883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2030ECF-D3CD-3C7C-DD45-B4093F2983A1}"/>
              </a:ext>
            </a:extLst>
          </p:cNvPr>
          <p:cNvCxnSpPr>
            <a:cxnSpLocks/>
            <a:stCxn id="91" idx="4"/>
            <a:endCxn id="12" idx="0"/>
          </p:cNvCxnSpPr>
          <p:nvPr/>
        </p:nvCxnSpPr>
        <p:spPr>
          <a:xfrm flipH="1">
            <a:off x="1394115" y="1700007"/>
            <a:ext cx="2236" cy="22660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CB6BB73-9335-434E-5C5D-BCE6298077DA}"/>
              </a:ext>
            </a:extLst>
          </p:cNvPr>
          <p:cNvSpPr txBox="1"/>
          <p:nvPr/>
        </p:nvSpPr>
        <p:spPr>
          <a:xfrm>
            <a:off x="1180118" y="1275912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User</a:t>
            </a:r>
            <a:endParaRPr lang="en-KR" sz="1000"/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070E0060-91D8-6C59-76DD-9DF4EE2777CC}"/>
              </a:ext>
            </a:extLst>
          </p:cNvPr>
          <p:cNvCxnSpPr>
            <a:cxnSpLocks/>
            <a:stCxn id="1114" idx="0"/>
            <a:endCxn id="1026" idx="3"/>
          </p:cNvCxnSpPr>
          <p:nvPr/>
        </p:nvCxnSpPr>
        <p:spPr>
          <a:xfrm rot="16200000" flipV="1">
            <a:off x="3289723" y="-519109"/>
            <a:ext cx="251085" cy="347999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193ABD5E-2F7B-0B72-9C05-C0EBD1E6D99B}"/>
              </a:ext>
            </a:extLst>
          </p:cNvPr>
          <p:cNvCxnSpPr>
            <a:cxnSpLocks/>
            <a:stCxn id="1044" idx="0"/>
            <a:endCxn id="1114" idx="2"/>
          </p:cNvCxnSpPr>
          <p:nvPr/>
        </p:nvCxnSpPr>
        <p:spPr>
          <a:xfrm rot="5400000" flipH="1" flipV="1">
            <a:off x="3958732" y="1991490"/>
            <a:ext cx="1333526" cy="1059529"/>
          </a:xfrm>
          <a:prstGeom prst="bentConnector3">
            <a:avLst>
              <a:gd name="adj1" fmla="val 4655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98E0E014-3205-B2E7-5949-2BFF608208D3}"/>
              </a:ext>
            </a:extLst>
          </p:cNvPr>
          <p:cNvSpPr/>
          <p:nvPr/>
        </p:nvSpPr>
        <p:spPr>
          <a:xfrm>
            <a:off x="1288339" y="148398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2965823-9322-29F9-9C45-174CC7BDA338}"/>
              </a:ext>
            </a:extLst>
          </p:cNvPr>
          <p:cNvCxnSpPr>
            <a:cxnSpLocks/>
          </p:cNvCxnSpPr>
          <p:nvPr/>
        </p:nvCxnSpPr>
        <p:spPr>
          <a:xfrm flipV="1">
            <a:off x="3203848" y="1854491"/>
            <a:ext cx="0" cy="93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22EA938F-29F8-0F65-4F82-70F42AB86439}"/>
              </a:ext>
            </a:extLst>
          </p:cNvPr>
          <p:cNvCxnSpPr>
            <a:cxnSpLocks/>
            <a:stCxn id="64" idx="6"/>
            <a:endCxn id="50" idx="1"/>
          </p:cNvCxnSpPr>
          <p:nvPr/>
        </p:nvCxnSpPr>
        <p:spPr>
          <a:xfrm flipV="1">
            <a:off x="2212540" y="1600460"/>
            <a:ext cx="703275" cy="400507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072811F0-9D7C-903C-69F0-81F3AB86506A}"/>
              </a:ext>
            </a:extLst>
          </p:cNvPr>
          <p:cNvCxnSpPr>
            <a:cxnSpLocks/>
            <a:stCxn id="68" idx="6"/>
          </p:cNvCxnSpPr>
          <p:nvPr/>
        </p:nvCxnSpPr>
        <p:spPr>
          <a:xfrm>
            <a:off x="2208747" y="2249361"/>
            <a:ext cx="802452" cy="614212"/>
          </a:xfrm>
          <a:prstGeom prst="bentConnector3">
            <a:avLst>
              <a:gd name="adj1" fmla="val 4404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1" name="모서리가 둥근 직사각형 2">
            <a:extLst>
              <a:ext uri="{FF2B5EF4-FFF2-40B4-BE49-F238E27FC236}">
                <a16:creationId xmlns:a16="http://schemas.microsoft.com/office/drawing/2014/main" id="{78912B6A-4DC7-0660-85AF-A36CA6409A20}"/>
              </a:ext>
            </a:extLst>
          </p:cNvPr>
          <p:cNvSpPr/>
          <p:nvPr/>
        </p:nvSpPr>
        <p:spPr>
          <a:xfrm>
            <a:off x="693427" y="329182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HDFS</a:t>
            </a:r>
            <a:endParaRPr lang="ko-KR" altLang="en-US" sz="1000"/>
          </a:p>
        </p:txBody>
      </p:sp>
      <p:sp>
        <p:nvSpPr>
          <p:cNvPr id="1042" name="모서리가 둥근 직사각형 2">
            <a:extLst>
              <a:ext uri="{FF2B5EF4-FFF2-40B4-BE49-F238E27FC236}">
                <a16:creationId xmlns:a16="http://schemas.microsoft.com/office/drawing/2014/main" id="{4DF38BB4-9819-888D-B773-28F265C2B963}"/>
              </a:ext>
            </a:extLst>
          </p:cNvPr>
          <p:cNvSpPr/>
          <p:nvPr/>
        </p:nvSpPr>
        <p:spPr>
          <a:xfrm>
            <a:off x="693427" y="3814472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S3</a:t>
            </a:r>
            <a:endParaRPr lang="ko-KR" altLang="en-US" sz="1000"/>
          </a:p>
        </p:txBody>
      </p:sp>
      <p:cxnSp>
        <p:nvCxnSpPr>
          <p:cNvPr id="1077" name="Elbow Connector 1076">
            <a:extLst>
              <a:ext uri="{FF2B5EF4-FFF2-40B4-BE49-F238E27FC236}">
                <a16:creationId xmlns:a16="http://schemas.microsoft.com/office/drawing/2014/main" id="{7EA25DC9-362B-8CE0-A5E0-DD576139EB91}"/>
              </a:ext>
            </a:extLst>
          </p:cNvPr>
          <p:cNvCxnSpPr>
            <a:cxnSpLocks/>
            <a:stCxn id="1030" idx="2"/>
            <a:endCxn id="1086" idx="3"/>
          </p:cNvCxnSpPr>
          <p:nvPr/>
        </p:nvCxnSpPr>
        <p:spPr>
          <a:xfrm rot="10800000" flipV="1">
            <a:off x="2138763" y="3483674"/>
            <a:ext cx="756310" cy="3540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6" name="Rounded Rectangle 1085">
            <a:extLst>
              <a:ext uri="{FF2B5EF4-FFF2-40B4-BE49-F238E27FC236}">
                <a16:creationId xmlns:a16="http://schemas.microsoft.com/office/drawing/2014/main" id="{EFB2A99B-C801-D583-6B1D-6C50018A5544}"/>
              </a:ext>
            </a:extLst>
          </p:cNvPr>
          <p:cNvSpPr/>
          <p:nvPr/>
        </p:nvSpPr>
        <p:spPr>
          <a:xfrm>
            <a:off x="652278" y="3231139"/>
            <a:ext cx="1486485" cy="121325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Storages </a:t>
            </a:r>
          </a:p>
        </p:txBody>
      </p:sp>
      <p:sp>
        <p:nvSpPr>
          <p:cNvPr id="1097" name="Freeform 1096">
            <a:extLst>
              <a:ext uri="{FF2B5EF4-FFF2-40B4-BE49-F238E27FC236}">
                <a16:creationId xmlns:a16="http://schemas.microsoft.com/office/drawing/2014/main" id="{869B0BFD-C700-87CA-E5D4-B6F0FF47645B}"/>
              </a:ext>
            </a:extLst>
          </p:cNvPr>
          <p:cNvSpPr/>
          <p:nvPr/>
        </p:nvSpPr>
        <p:spPr>
          <a:xfrm>
            <a:off x="1418336" y="3108726"/>
            <a:ext cx="1476738" cy="122413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98" name="Freeform 1097">
            <a:extLst>
              <a:ext uri="{FF2B5EF4-FFF2-40B4-BE49-F238E27FC236}">
                <a16:creationId xmlns:a16="http://schemas.microsoft.com/office/drawing/2014/main" id="{E3D2E82C-E0A9-0ED4-6D37-EDBD06146C80}"/>
              </a:ext>
            </a:extLst>
          </p:cNvPr>
          <p:cNvSpPr/>
          <p:nvPr/>
        </p:nvSpPr>
        <p:spPr>
          <a:xfrm rot="5400000" flipV="1">
            <a:off x="4131294" y="2155059"/>
            <a:ext cx="177142" cy="866524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03" name="Oval 1102">
            <a:extLst>
              <a:ext uri="{FF2B5EF4-FFF2-40B4-BE49-F238E27FC236}">
                <a16:creationId xmlns:a16="http://schemas.microsoft.com/office/drawing/2014/main" id="{D1CD71D9-FE6E-6799-4113-71EEE8B30F53}"/>
              </a:ext>
            </a:extLst>
          </p:cNvPr>
          <p:cNvSpPr/>
          <p:nvPr/>
        </p:nvSpPr>
        <p:spPr>
          <a:xfrm>
            <a:off x="4592639" y="287530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cxnSp>
        <p:nvCxnSpPr>
          <p:cNvPr id="1105" name="Straight Arrow Connector 1104">
            <a:extLst>
              <a:ext uri="{FF2B5EF4-FFF2-40B4-BE49-F238E27FC236}">
                <a16:creationId xmlns:a16="http://schemas.microsoft.com/office/drawing/2014/main" id="{2A14C28D-F841-D919-710F-E1EF6CEE3317}"/>
              </a:ext>
            </a:extLst>
          </p:cNvPr>
          <p:cNvCxnSpPr>
            <a:cxnSpLocks/>
            <a:stCxn id="1103" idx="2"/>
            <a:endCxn id="11" idx="3"/>
          </p:cNvCxnSpPr>
          <p:nvPr/>
        </p:nvCxnSpPr>
        <p:spPr>
          <a:xfrm flipH="1" flipV="1">
            <a:off x="4195347" y="2981141"/>
            <a:ext cx="397292" cy="217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4" name="모서리가 둥근 직사각형 2">
            <a:extLst>
              <a:ext uri="{FF2B5EF4-FFF2-40B4-BE49-F238E27FC236}">
                <a16:creationId xmlns:a16="http://schemas.microsoft.com/office/drawing/2014/main" id="{B90DEE95-5A15-FA7B-672A-4EC38DD2DDF0}"/>
              </a:ext>
            </a:extLst>
          </p:cNvPr>
          <p:cNvSpPr/>
          <p:nvPr/>
        </p:nvSpPr>
        <p:spPr>
          <a:xfrm>
            <a:off x="4337670" y="1346428"/>
            <a:ext cx="163517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5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DE1D6A0-720F-4861-BD21-163626F1A772}"/>
              </a:ext>
            </a:extLst>
          </p:cNvPr>
          <p:cNvCxnSpPr>
            <a:cxnSpLocks/>
            <a:stCxn id="55" idx="0"/>
            <a:endCxn id="41" idx="4"/>
          </p:cNvCxnSpPr>
          <p:nvPr/>
        </p:nvCxnSpPr>
        <p:spPr>
          <a:xfrm rot="5400000" flipH="1" flipV="1">
            <a:off x="4632287" y="605172"/>
            <a:ext cx="822398" cy="3321040"/>
          </a:xfrm>
          <a:prstGeom prst="bentConnector3">
            <a:avLst>
              <a:gd name="adj1" fmla="val 8045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9E983EE-419B-29FA-3205-FB72F95DD389}"/>
              </a:ext>
            </a:extLst>
          </p:cNvPr>
          <p:cNvSpPr/>
          <p:nvPr/>
        </p:nvSpPr>
        <p:spPr>
          <a:xfrm>
            <a:off x="6631998" y="1710477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9FA476-C5EB-C345-C6BA-45F11904819B}"/>
              </a:ext>
            </a:extLst>
          </p:cNvPr>
          <p:cNvSpPr txBox="1"/>
          <p:nvPr/>
        </p:nvSpPr>
        <p:spPr>
          <a:xfrm>
            <a:off x="691748" y="1654011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00269C-EEFF-7933-5C68-D6BBEF6A375D}"/>
              </a:ext>
            </a:extLst>
          </p:cNvPr>
          <p:cNvSpPr txBox="1"/>
          <p:nvPr/>
        </p:nvSpPr>
        <p:spPr>
          <a:xfrm>
            <a:off x="1634053" y="154329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driver’s config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170AB6-73F4-4C69-D8C0-83158E028410}"/>
              </a:ext>
            </a:extLst>
          </p:cNvPr>
          <p:cNvSpPr txBox="1"/>
          <p:nvPr/>
        </p:nvSpPr>
        <p:spPr>
          <a:xfrm>
            <a:off x="5795494" y="2129459"/>
            <a:ext cx="1165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pod IP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58D61F7-5310-4C8F-9E53-E68F8B652001}"/>
              </a:ext>
            </a:extLst>
          </p:cNvPr>
          <p:cNvSpPr/>
          <p:nvPr/>
        </p:nvSpPr>
        <p:spPr>
          <a:xfrm>
            <a:off x="3274954" y="26768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EAB17A-4590-7199-B024-DCF7C63672D4}"/>
              </a:ext>
            </a:extLst>
          </p:cNvPr>
          <p:cNvSpPr/>
          <p:nvPr/>
        </p:nvSpPr>
        <p:spPr>
          <a:xfrm>
            <a:off x="1996516" y="189295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04439C-AAE8-1F91-ECA8-8A107774A4A7}"/>
              </a:ext>
            </a:extLst>
          </p:cNvPr>
          <p:cNvSpPr/>
          <p:nvPr/>
        </p:nvSpPr>
        <p:spPr>
          <a:xfrm>
            <a:off x="1992723" y="214134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C48090-B4DB-6B7C-BFA9-9EA3B1083956}"/>
              </a:ext>
            </a:extLst>
          </p:cNvPr>
          <p:cNvSpPr txBox="1"/>
          <p:nvPr/>
        </p:nvSpPr>
        <p:spPr>
          <a:xfrm>
            <a:off x="3372415" y="2012378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driver 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7E8B1B9-4F38-CCA4-D78D-71260B116C39}"/>
              </a:ext>
            </a:extLst>
          </p:cNvPr>
          <p:cNvSpPr txBox="1"/>
          <p:nvPr/>
        </p:nvSpPr>
        <p:spPr>
          <a:xfrm>
            <a:off x="3623199" y="2275738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executors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CEB698B-91CC-B150-82F8-9FF2D12831B7}"/>
              </a:ext>
            </a:extLst>
          </p:cNvPr>
          <p:cNvSpPr/>
          <p:nvPr/>
        </p:nvSpPr>
        <p:spPr>
          <a:xfrm>
            <a:off x="3673049" y="26768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3D86303-EAC0-3720-B09F-68558C54C56E}"/>
              </a:ext>
            </a:extLst>
          </p:cNvPr>
          <p:cNvSpPr/>
          <p:nvPr/>
        </p:nvSpPr>
        <p:spPr>
          <a:xfrm>
            <a:off x="6875532" y="223962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363DC0F-71E6-06D1-B6D7-FEDA667304C0}"/>
              </a:ext>
            </a:extLst>
          </p:cNvPr>
          <p:cNvCxnSpPr>
            <a:cxnSpLocks/>
            <a:stCxn id="101" idx="0"/>
            <a:endCxn id="52" idx="2"/>
          </p:cNvCxnSpPr>
          <p:nvPr/>
        </p:nvCxnSpPr>
        <p:spPr>
          <a:xfrm flipV="1">
            <a:off x="6983544" y="1854491"/>
            <a:ext cx="0" cy="3851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297BFAB-A880-228E-DF95-F2B1520E3B58}"/>
              </a:ext>
            </a:extLst>
          </p:cNvPr>
          <p:cNvSpPr txBox="1"/>
          <p:nvPr/>
        </p:nvSpPr>
        <p:spPr>
          <a:xfrm>
            <a:off x="4715100" y="298113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Connect to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5CDCB13E-7E28-B93D-D881-E8E76FB08B7B}"/>
              </a:ext>
            </a:extLst>
          </p:cNvPr>
          <p:cNvSpPr txBox="1"/>
          <p:nvPr/>
        </p:nvSpPr>
        <p:spPr>
          <a:xfrm>
            <a:off x="587729" y="2862739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D9432618-5149-A391-EA1D-74F144DF5177}"/>
              </a:ext>
            </a:extLst>
          </p:cNvPr>
          <p:cNvSpPr/>
          <p:nvPr/>
        </p:nvSpPr>
        <p:spPr>
          <a:xfrm>
            <a:off x="2895073" y="337566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C29BCD48-11B4-D550-9F86-658496870C65}"/>
              </a:ext>
            </a:extLst>
          </p:cNvPr>
          <p:cNvSpPr txBox="1"/>
          <p:nvPr/>
        </p:nvSpPr>
        <p:spPr>
          <a:xfrm>
            <a:off x="2086424" y="384739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6444CC20-BF11-D17A-3709-C7809DCB9AE9}"/>
              </a:ext>
            </a:extLst>
          </p:cNvPr>
          <p:cNvSpPr/>
          <p:nvPr/>
        </p:nvSpPr>
        <p:spPr>
          <a:xfrm>
            <a:off x="3987719" y="318801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A284C8B5-8D41-BBDD-7EE4-56D545335FAB}"/>
              </a:ext>
            </a:extLst>
          </p:cNvPr>
          <p:cNvSpPr txBox="1"/>
          <p:nvPr/>
        </p:nvSpPr>
        <p:spPr>
          <a:xfrm>
            <a:off x="5113022" y="198497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Send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cxnSp>
        <p:nvCxnSpPr>
          <p:cNvPr id="1068" name="Straight Arrow Connector 1067">
            <a:extLst>
              <a:ext uri="{FF2B5EF4-FFF2-40B4-BE49-F238E27FC236}">
                <a16:creationId xmlns:a16="http://schemas.microsoft.com/office/drawing/2014/main" id="{7AA6B91B-0691-FF65-3C8F-9952199C4C78}"/>
              </a:ext>
            </a:extLst>
          </p:cNvPr>
          <p:cNvCxnSpPr>
            <a:cxnSpLocks/>
          </p:cNvCxnSpPr>
          <p:nvPr/>
        </p:nvCxnSpPr>
        <p:spPr>
          <a:xfrm>
            <a:off x="652278" y="4614664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2" name="TextBox 1071">
            <a:extLst>
              <a:ext uri="{FF2B5EF4-FFF2-40B4-BE49-F238E27FC236}">
                <a16:creationId xmlns:a16="http://schemas.microsoft.com/office/drawing/2014/main" id="{CC8E8409-67AB-E9D7-DAAA-A3A1BEF4B9CE}"/>
              </a:ext>
            </a:extLst>
          </p:cNvPr>
          <p:cNvSpPr txBox="1"/>
          <p:nvPr/>
        </p:nvSpPr>
        <p:spPr>
          <a:xfrm>
            <a:off x="996583" y="4494633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7A64B2FA-F6A1-EDD7-E876-A81135F1486C}"/>
              </a:ext>
            </a:extLst>
          </p:cNvPr>
          <p:cNvCxnSpPr>
            <a:cxnSpLocks/>
          </p:cNvCxnSpPr>
          <p:nvPr/>
        </p:nvCxnSpPr>
        <p:spPr>
          <a:xfrm>
            <a:off x="1896661" y="4614664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4" name="TextBox 1073">
            <a:extLst>
              <a:ext uri="{FF2B5EF4-FFF2-40B4-BE49-F238E27FC236}">
                <a16:creationId xmlns:a16="http://schemas.microsoft.com/office/drawing/2014/main" id="{09E565D8-DFFC-AC88-380C-FF947C8F493C}"/>
              </a:ext>
            </a:extLst>
          </p:cNvPr>
          <p:cNvSpPr txBox="1"/>
          <p:nvPr/>
        </p:nvSpPr>
        <p:spPr>
          <a:xfrm>
            <a:off x="2246728" y="4494633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4E225-64BF-1FFD-1CAC-F81A1E2382B6}"/>
              </a:ext>
            </a:extLst>
          </p:cNvPr>
          <p:cNvSpPr txBox="1"/>
          <p:nvPr/>
        </p:nvSpPr>
        <p:spPr>
          <a:xfrm>
            <a:off x="2483059" y="2086317"/>
            <a:ext cx="81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Driver’s </a:t>
            </a:r>
          </a:p>
          <a:p>
            <a:pPr algn="ctr"/>
            <a:r>
              <a:rPr lang="en-KR" sz="900"/>
              <a:t>Config</a:t>
            </a:r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CF24FD5D-733E-3CB8-C56C-9E56320D3936}"/>
              </a:ext>
            </a:extLst>
          </p:cNvPr>
          <p:cNvSpPr/>
          <p:nvPr/>
        </p:nvSpPr>
        <p:spPr>
          <a:xfrm>
            <a:off x="693427" y="248231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FD63B2-5F3F-5A78-1BFB-226BEFD6A9D5}"/>
              </a:ext>
            </a:extLst>
          </p:cNvPr>
          <p:cNvSpPr txBox="1"/>
          <p:nvPr/>
        </p:nvSpPr>
        <p:spPr>
          <a:xfrm>
            <a:off x="1730505" y="230079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 pod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B867CDDD-5785-AAD4-4A74-FEAD986F8EA2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>
            <a:off x="2094803" y="2675686"/>
            <a:ext cx="909632" cy="305455"/>
          </a:xfrm>
          <a:prstGeom prst="bentConnector3">
            <a:avLst>
              <a:gd name="adj1" fmla="val 42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6645CF3-BD10-86F3-79AC-097973818375}"/>
              </a:ext>
            </a:extLst>
          </p:cNvPr>
          <p:cNvSpPr txBox="1"/>
          <p:nvPr/>
        </p:nvSpPr>
        <p:spPr>
          <a:xfrm>
            <a:off x="1742725" y="2820419"/>
            <a:ext cx="733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Metric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9AAA6F1-1E38-9F94-76F7-A033B7448B42}"/>
              </a:ext>
            </a:extLst>
          </p:cNvPr>
          <p:cNvSpPr/>
          <p:nvPr/>
        </p:nvSpPr>
        <p:spPr>
          <a:xfrm>
            <a:off x="2895073" y="300071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7286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spark-operator Architecture </a:t>
            </a:r>
            <a:endParaRPr lang="ko-KR" altLang="en-US" sz="36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2F9A66-C9C5-8E1B-D886-62625B7ED27A}"/>
              </a:ext>
            </a:extLst>
          </p:cNvPr>
          <p:cNvSpPr/>
          <p:nvPr/>
        </p:nvSpPr>
        <p:spPr>
          <a:xfrm>
            <a:off x="2411760" y="764704"/>
            <a:ext cx="6579383" cy="3872931"/>
          </a:xfrm>
          <a:prstGeom prst="roundRect">
            <a:avLst>
              <a:gd name="adj" fmla="val 178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Kubernetes Cluster</a:t>
            </a:r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B13F75DA-C81E-1A63-0FF9-6B317B7BB70A}"/>
              </a:ext>
            </a:extLst>
          </p:cNvPr>
          <p:cNvSpPr/>
          <p:nvPr/>
        </p:nvSpPr>
        <p:spPr>
          <a:xfrm>
            <a:off x="2483768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A</a:t>
            </a:r>
            <a:endParaRPr lang="ko-KR" altLang="en-US" sz="11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FDCF06AD-CF54-6BAE-8B86-089E73048F9E}"/>
              </a:ext>
            </a:extLst>
          </p:cNvPr>
          <p:cNvSpPr/>
          <p:nvPr/>
        </p:nvSpPr>
        <p:spPr>
          <a:xfrm>
            <a:off x="4175513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B</a:t>
            </a:r>
            <a:endParaRPr lang="ko-KR" altLang="en-US" sz="1100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A736CA6D-20C2-AC90-2206-C2246A0CE419}"/>
              </a:ext>
            </a:extLst>
          </p:cNvPr>
          <p:cNvSpPr/>
          <p:nvPr/>
        </p:nvSpPr>
        <p:spPr>
          <a:xfrm>
            <a:off x="5867421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C</a:t>
            </a:r>
            <a:endParaRPr lang="ko-KR" altLang="en-US" sz="1100"/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95969EE8-F4BA-3A16-8C9B-D34CCD609DF5}"/>
              </a:ext>
            </a:extLst>
          </p:cNvPr>
          <p:cNvSpPr/>
          <p:nvPr/>
        </p:nvSpPr>
        <p:spPr>
          <a:xfrm>
            <a:off x="2572388" y="2981449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/ Pod</a:t>
            </a:r>
            <a:endParaRPr lang="ko-KR" altLang="en-US" sz="1000"/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3406526D-113D-711C-DECD-7E851D996144}"/>
              </a:ext>
            </a:extLst>
          </p:cNvPr>
          <p:cNvSpPr/>
          <p:nvPr/>
        </p:nvSpPr>
        <p:spPr>
          <a:xfrm>
            <a:off x="261380" y="224908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sparkctl CLI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BF44C6D3-6833-2F92-38FA-AC996E5D3242}"/>
              </a:ext>
            </a:extLst>
          </p:cNvPr>
          <p:cNvSpPr/>
          <p:nvPr/>
        </p:nvSpPr>
        <p:spPr>
          <a:xfrm>
            <a:off x="2572388" y="348550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/ Pod</a:t>
            </a:r>
            <a:endParaRPr lang="ko-KR" altLang="en-US" sz="1000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00993319-16EA-4433-7236-565402EBD797}"/>
              </a:ext>
            </a:extLst>
          </p:cNvPr>
          <p:cNvSpPr/>
          <p:nvPr/>
        </p:nvSpPr>
        <p:spPr>
          <a:xfrm>
            <a:off x="4264133" y="348550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17" name="모서리가 둥근 직사각형 2">
            <a:extLst>
              <a:ext uri="{FF2B5EF4-FFF2-40B4-BE49-F238E27FC236}">
                <a16:creationId xmlns:a16="http://schemas.microsoft.com/office/drawing/2014/main" id="{9BAC20C6-B2B6-8164-BCB1-BE141EB7F287}"/>
              </a:ext>
            </a:extLst>
          </p:cNvPr>
          <p:cNvSpPr/>
          <p:nvPr/>
        </p:nvSpPr>
        <p:spPr>
          <a:xfrm>
            <a:off x="4264133" y="298144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02183FC5-4CBF-BDDE-4845-576BF882202C}"/>
              </a:ext>
            </a:extLst>
          </p:cNvPr>
          <p:cNvSpPr/>
          <p:nvPr/>
        </p:nvSpPr>
        <p:spPr>
          <a:xfrm>
            <a:off x="5956041" y="298144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9A479CD5-F083-E556-C97D-836A921655BB}"/>
              </a:ext>
            </a:extLst>
          </p:cNvPr>
          <p:cNvSpPr/>
          <p:nvPr/>
        </p:nvSpPr>
        <p:spPr>
          <a:xfrm>
            <a:off x="2483768" y="1540109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A3F54CD6-D683-8624-CACC-EEE7D695357B}"/>
              </a:ext>
            </a:extLst>
          </p:cNvPr>
          <p:cNvSpPr/>
          <p:nvPr/>
        </p:nvSpPr>
        <p:spPr>
          <a:xfrm>
            <a:off x="5867421" y="1540109"/>
            <a:ext cx="1368152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Service</a:t>
            </a:r>
          </a:p>
          <a:p>
            <a:pPr algn="ctr"/>
            <a:r>
              <a:rPr lang="en-US" altLang="ko-KR" sz="1000"/>
              <a:t>/ Service (Headless)</a:t>
            </a:r>
            <a:endParaRPr lang="ko-KR" altLang="en-US" sz="10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3D2A28DD-EFA2-0DEA-3193-382B09F6AA5C}"/>
              </a:ext>
            </a:extLst>
          </p:cNvPr>
          <p:cNvSpPr/>
          <p:nvPr/>
        </p:nvSpPr>
        <p:spPr>
          <a:xfrm>
            <a:off x="5956041" y="348550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CD5D9FB-F30B-276F-CE17-37BD405E7319}"/>
              </a:ext>
            </a:extLst>
          </p:cNvPr>
          <p:cNvSpPr/>
          <p:nvPr/>
        </p:nvSpPr>
        <p:spPr>
          <a:xfrm>
            <a:off x="4221079" y="2549407"/>
            <a:ext cx="2972970" cy="138310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pic>
        <p:nvPicPr>
          <p:cNvPr id="25" name="Picture 2" descr="사람 - 무료 사회적인개 아이콘">
            <a:extLst>
              <a:ext uri="{FF2B5EF4-FFF2-40B4-BE49-F238E27FC236}">
                <a16:creationId xmlns:a16="http://schemas.microsoft.com/office/drawing/2014/main" id="{B80E734D-1706-9169-12D8-320D352B9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04" y="1128046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F7ABA5-A6A1-0EF8-9BA8-FA9E316684BA}"/>
              </a:ext>
            </a:extLst>
          </p:cNvPr>
          <p:cNvCxnSpPr>
            <a:cxnSpLocks/>
            <a:stCxn id="31" idx="4"/>
            <a:endCxn id="14" idx="0"/>
          </p:cNvCxnSpPr>
          <p:nvPr/>
        </p:nvCxnSpPr>
        <p:spPr>
          <a:xfrm flipH="1">
            <a:off x="962068" y="2012170"/>
            <a:ext cx="2236" cy="23691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7C5C5A-F426-3672-3614-35859515C1F6}"/>
              </a:ext>
            </a:extLst>
          </p:cNvPr>
          <p:cNvSpPr txBox="1"/>
          <p:nvPr/>
        </p:nvSpPr>
        <p:spPr>
          <a:xfrm>
            <a:off x="748071" y="1588075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User</a:t>
            </a:r>
            <a:endParaRPr lang="en-KR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88F914F-E020-9401-D69E-28A118CF784E}"/>
              </a:ext>
            </a:extLst>
          </p:cNvPr>
          <p:cNvCxnSpPr>
            <a:cxnSpLocks/>
            <a:stCxn id="71" idx="0"/>
            <a:endCxn id="44" idx="2"/>
          </p:cNvCxnSpPr>
          <p:nvPr/>
        </p:nvCxnSpPr>
        <p:spPr>
          <a:xfrm rot="5400000" flipH="1" flipV="1">
            <a:off x="3473861" y="2103236"/>
            <a:ext cx="1304415" cy="1194289"/>
          </a:xfrm>
          <a:prstGeom prst="bentConnector3">
            <a:avLst>
              <a:gd name="adj1" fmla="val 4658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9A14831-DE4A-DB56-88F6-981EE4B6888C}"/>
              </a:ext>
            </a:extLst>
          </p:cNvPr>
          <p:cNvSpPr/>
          <p:nvPr/>
        </p:nvSpPr>
        <p:spPr>
          <a:xfrm>
            <a:off x="856292" y="179614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A07F08-509F-7C0C-EFFE-7545F385859D}"/>
              </a:ext>
            </a:extLst>
          </p:cNvPr>
          <p:cNvCxnSpPr>
            <a:cxnSpLocks/>
          </p:cNvCxnSpPr>
          <p:nvPr/>
        </p:nvCxnSpPr>
        <p:spPr>
          <a:xfrm flipV="1">
            <a:off x="2699793" y="2048172"/>
            <a:ext cx="0" cy="93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모서리가 둥근 직사각형 2">
            <a:extLst>
              <a:ext uri="{FF2B5EF4-FFF2-40B4-BE49-F238E27FC236}">
                <a16:creationId xmlns:a16="http://schemas.microsoft.com/office/drawing/2014/main" id="{470F24E7-137F-81D1-A2A1-6935C194AE5A}"/>
              </a:ext>
            </a:extLst>
          </p:cNvPr>
          <p:cNvSpPr/>
          <p:nvPr/>
        </p:nvSpPr>
        <p:spPr>
          <a:xfrm>
            <a:off x="261380" y="348550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HDFS</a:t>
            </a:r>
            <a:endParaRPr lang="ko-KR" altLang="en-US" sz="1000"/>
          </a:p>
        </p:txBody>
      </p:sp>
      <p:sp>
        <p:nvSpPr>
          <p:cNvPr id="37" name="모서리가 둥근 직사각형 2">
            <a:extLst>
              <a:ext uri="{FF2B5EF4-FFF2-40B4-BE49-F238E27FC236}">
                <a16:creationId xmlns:a16="http://schemas.microsoft.com/office/drawing/2014/main" id="{0469FAE1-675A-C882-4D4F-4E18FBEE154C}"/>
              </a:ext>
            </a:extLst>
          </p:cNvPr>
          <p:cNvSpPr/>
          <p:nvPr/>
        </p:nvSpPr>
        <p:spPr>
          <a:xfrm>
            <a:off x="261380" y="400815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S3</a:t>
            </a:r>
            <a:endParaRPr lang="ko-KR" altLang="en-US" sz="1000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A8E4BB5-F644-CFC3-17B3-BD913C736091}"/>
              </a:ext>
            </a:extLst>
          </p:cNvPr>
          <p:cNvCxnSpPr>
            <a:cxnSpLocks/>
            <a:stCxn id="68" idx="2"/>
            <a:endCxn id="39" idx="3"/>
          </p:cNvCxnSpPr>
          <p:nvPr/>
        </p:nvCxnSpPr>
        <p:spPr>
          <a:xfrm rot="10800000" flipV="1">
            <a:off x="1706716" y="3677355"/>
            <a:ext cx="756310" cy="3540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A4667C6-099E-CF63-5272-608FE00E9B77}"/>
              </a:ext>
            </a:extLst>
          </p:cNvPr>
          <p:cNvSpPr/>
          <p:nvPr/>
        </p:nvSpPr>
        <p:spPr>
          <a:xfrm>
            <a:off x="220231" y="3424820"/>
            <a:ext cx="1486485" cy="121325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Storages 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581BDC4E-AFCD-3609-E3E3-A3C3CB9EFD6C}"/>
              </a:ext>
            </a:extLst>
          </p:cNvPr>
          <p:cNvSpPr/>
          <p:nvPr/>
        </p:nvSpPr>
        <p:spPr>
          <a:xfrm>
            <a:off x="986289" y="3310726"/>
            <a:ext cx="1476738" cy="114094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8211AB21-F7CF-0E7B-D930-E9CEFA178008}"/>
              </a:ext>
            </a:extLst>
          </p:cNvPr>
          <p:cNvSpPr/>
          <p:nvPr/>
        </p:nvSpPr>
        <p:spPr>
          <a:xfrm rot="5400000" flipV="1">
            <a:off x="3675701" y="2325192"/>
            <a:ext cx="177142" cy="913619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FA68D6-FC29-8DBE-B8DA-CFA600B028BE}"/>
              </a:ext>
            </a:extLst>
          </p:cNvPr>
          <p:cNvSpPr/>
          <p:nvPr/>
        </p:nvSpPr>
        <p:spPr>
          <a:xfrm>
            <a:off x="4160592" y="306687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9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558DDC2-3835-7E94-9FCF-DB4EA217A40E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3763300" y="3174885"/>
            <a:ext cx="397292" cy="196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모서리가 둥근 직사각형 2">
            <a:extLst>
              <a:ext uri="{FF2B5EF4-FFF2-40B4-BE49-F238E27FC236}">
                <a16:creationId xmlns:a16="http://schemas.microsoft.com/office/drawing/2014/main" id="{37608E22-B0C3-2411-ED2B-0D929072F31D}"/>
              </a:ext>
            </a:extLst>
          </p:cNvPr>
          <p:cNvSpPr/>
          <p:nvPr/>
        </p:nvSpPr>
        <p:spPr>
          <a:xfrm>
            <a:off x="3905623" y="1540109"/>
            <a:ext cx="163517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50"/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955994B2-13F7-F1E3-EB67-6D9C6183E62B}"/>
              </a:ext>
            </a:extLst>
          </p:cNvPr>
          <p:cNvCxnSpPr>
            <a:cxnSpLocks/>
            <a:stCxn id="55" idx="0"/>
            <a:endCxn id="46" idx="4"/>
          </p:cNvCxnSpPr>
          <p:nvPr/>
        </p:nvCxnSpPr>
        <p:spPr>
          <a:xfrm rot="5400000" flipH="1" flipV="1">
            <a:off x="4200240" y="798853"/>
            <a:ext cx="822398" cy="3321040"/>
          </a:xfrm>
          <a:prstGeom prst="bentConnector3">
            <a:avLst>
              <a:gd name="adj1" fmla="val 8045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6F454C7-EC24-5078-0E43-E6D12DD33C7D}"/>
              </a:ext>
            </a:extLst>
          </p:cNvPr>
          <p:cNvSpPr/>
          <p:nvPr/>
        </p:nvSpPr>
        <p:spPr>
          <a:xfrm>
            <a:off x="6199951" y="190415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8DDD97-42E0-3C03-D137-2937F022B3DE}"/>
              </a:ext>
            </a:extLst>
          </p:cNvPr>
          <p:cNvSpPr txBox="1"/>
          <p:nvPr/>
        </p:nvSpPr>
        <p:spPr>
          <a:xfrm>
            <a:off x="259701" y="1993781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A5CDB6-4864-FF50-99C7-B51994A288C6}"/>
              </a:ext>
            </a:extLst>
          </p:cNvPr>
          <p:cNvSpPr txBox="1"/>
          <p:nvPr/>
        </p:nvSpPr>
        <p:spPr>
          <a:xfrm>
            <a:off x="7360804" y="2459373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driver’s config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8DE6AC-6475-7389-AA2D-691D0B6D3091}"/>
              </a:ext>
            </a:extLst>
          </p:cNvPr>
          <p:cNvSpPr txBox="1"/>
          <p:nvPr/>
        </p:nvSpPr>
        <p:spPr>
          <a:xfrm>
            <a:off x="5363447" y="2323140"/>
            <a:ext cx="1165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pod IP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D76488-694A-0D89-84E8-DEF7250ECB93}"/>
              </a:ext>
            </a:extLst>
          </p:cNvPr>
          <p:cNvSpPr/>
          <p:nvPr/>
        </p:nvSpPr>
        <p:spPr>
          <a:xfrm>
            <a:off x="2842907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073557-1629-32D5-DEC0-F06090CB393A}"/>
              </a:ext>
            </a:extLst>
          </p:cNvPr>
          <p:cNvSpPr txBox="1"/>
          <p:nvPr/>
        </p:nvSpPr>
        <p:spPr>
          <a:xfrm>
            <a:off x="2940368" y="2206059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driver service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F134564-7142-A9B2-3BB5-9CE90A771B19}"/>
              </a:ext>
            </a:extLst>
          </p:cNvPr>
          <p:cNvSpPr txBox="1"/>
          <p:nvPr/>
        </p:nvSpPr>
        <p:spPr>
          <a:xfrm>
            <a:off x="3191152" y="2469419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executors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179757C-91C7-DBF3-9487-30B44294F396}"/>
              </a:ext>
            </a:extLst>
          </p:cNvPr>
          <p:cNvSpPr/>
          <p:nvPr/>
        </p:nvSpPr>
        <p:spPr>
          <a:xfrm>
            <a:off x="3203177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B78F996-0CFB-A1DD-6E76-9F395E9B102E}"/>
              </a:ext>
            </a:extLst>
          </p:cNvPr>
          <p:cNvSpPr/>
          <p:nvPr/>
        </p:nvSpPr>
        <p:spPr>
          <a:xfrm>
            <a:off x="6443485" y="243330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8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479CE41-05FF-1B97-7AC3-B16563C7BABC}"/>
              </a:ext>
            </a:extLst>
          </p:cNvPr>
          <p:cNvCxnSpPr>
            <a:cxnSpLocks/>
            <a:stCxn id="61" idx="0"/>
            <a:endCxn id="22" idx="2"/>
          </p:cNvCxnSpPr>
          <p:nvPr/>
        </p:nvCxnSpPr>
        <p:spPr>
          <a:xfrm flipV="1">
            <a:off x="6551497" y="2048172"/>
            <a:ext cx="0" cy="3851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655F797-6E42-2265-87BF-B19E97BEA321}"/>
              </a:ext>
            </a:extLst>
          </p:cNvPr>
          <p:cNvSpPr txBox="1"/>
          <p:nvPr/>
        </p:nvSpPr>
        <p:spPr>
          <a:xfrm>
            <a:off x="4299539" y="316792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Connect to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5C0B068-B937-4EC8-532A-113042946BBA}"/>
              </a:ext>
            </a:extLst>
          </p:cNvPr>
          <p:cNvSpPr/>
          <p:nvPr/>
        </p:nvSpPr>
        <p:spPr>
          <a:xfrm>
            <a:off x="2463026" y="318985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F918DB-B27F-76D3-2BC3-FF16DE01F257}"/>
              </a:ext>
            </a:extLst>
          </p:cNvPr>
          <p:cNvSpPr txBox="1"/>
          <p:nvPr/>
        </p:nvSpPr>
        <p:spPr>
          <a:xfrm>
            <a:off x="155682" y="305642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C63A846-DF07-2A10-6AA3-174D71C6FE16}"/>
              </a:ext>
            </a:extLst>
          </p:cNvPr>
          <p:cNvSpPr/>
          <p:nvPr/>
        </p:nvSpPr>
        <p:spPr>
          <a:xfrm>
            <a:off x="2463026" y="356934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FDC059-B1DA-D984-0F4B-373AD586C42E}"/>
              </a:ext>
            </a:extLst>
          </p:cNvPr>
          <p:cNvSpPr txBox="1"/>
          <p:nvPr/>
        </p:nvSpPr>
        <p:spPr>
          <a:xfrm>
            <a:off x="1654377" y="404107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635FDF7-0210-E3B2-93B3-32C3F2069144}"/>
              </a:ext>
            </a:extLst>
          </p:cNvPr>
          <p:cNvSpPr/>
          <p:nvPr/>
        </p:nvSpPr>
        <p:spPr>
          <a:xfrm>
            <a:off x="3420912" y="335258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C9E2F2-5F8D-7894-9EC4-EA89AB908347}"/>
              </a:ext>
            </a:extLst>
          </p:cNvPr>
          <p:cNvSpPr txBox="1"/>
          <p:nvPr/>
        </p:nvSpPr>
        <p:spPr>
          <a:xfrm>
            <a:off x="4680975" y="217865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Send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75" name="모서리가 둥근 직사각형 2">
            <a:extLst>
              <a:ext uri="{FF2B5EF4-FFF2-40B4-BE49-F238E27FC236}">
                <a16:creationId xmlns:a16="http://schemas.microsoft.com/office/drawing/2014/main" id="{B7439CF9-D92D-80D7-459F-CCDAF96B049A}"/>
              </a:ext>
            </a:extLst>
          </p:cNvPr>
          <p:cNvSpPr/>
          <p:nvPr/>
        </p:nvSpPr>
        <p:spPr>
          <a:xfrm>
            <a:off x="7541906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D</a:t>
            </a:r>
            <a:endParaRPr lang="ko-KR" altLang="en-US" sz="1100"/>
          </a:p>
        </p:txBody>
      </p:sp>
      <p:sp>
        <p:nvSpPr>
          <p:cNvPr id="76" name="모서리가 둥근 직사각형 2">
            <a:extLst>
              <a:ext uri="{FF2B5EF4-FFF2-40B4-BE49-F238E27FC236}">
                <a16:creationId xmlns:a16="http://schemas.microsoft.com/office/drawing/2014/main" id="{6BFA17E7-3D00-157E-0D6D-2047431486BF}"/>
              </a:ext>
            </a:extLst>
          </p:cNvPr>
          <p:cNvSpPr/>
          <p:nvPr/>
        </p:nvSpPr>
        <p:spPr>
          <a:xfrm>
            <a:off x="7630526" y="2981448"/>
            <a:ext cx="1190912" cy="890801"/>
          </a:xfrm>
          <a:prstGeom prst="roundRect">
            <a:avLst>
              <a:gd name="adj" fmla="val 904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spark-operator </a:t>
            </a:r>
            <a:br>
              <a:rPr lang="en-US" altLang="ko-KR" sz="1000" b="1"/>
            </a:br>
            <a:r>
              <a:rPr lang="en-US" altLang="ko-KR" sz="1000"/>
              <a:t>/ Pod</a:t>
            </a:r>
            <a:endParaRPr lang="ko-KR" altLang="en-US" sz="1000"/>
          </a:p>
        </p:txBody>
      </p:sp>
      <p:sp>
        <p:nvSpPr>
          <p:cNvPr id="79" name="모서리가 둥근 직사각형 2">
            <a:extLst>
              <a:ext uri="{FF2B5EF4-FFF2-40B4-BE49-F238E27FC236}">
                <a16:creationId xmlns:a16="http://schemas.microsoft.com/office/drawing/2014/main" id="{5668E099-6809-7EDA-FCDB-55210BB41384}"/>
              </a:ext>
            </a:extLst>
          </p:cNvPr>
          <p:cNvSpPr/>
          <p:nvPr/>
        </p:nvSpPr>
        <p:spPr>
          <a:xfrm>
            <a:off x="7698325" y="3072694"/>
            <a:ext cx="1047740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spark-submit CLI</a:t>
            </a:r>
            <a:endParaRPr lang="ko-KR" altLang="en-US" sz="900" b="1"/>
          </a:p>
        </p:txBody>
      </p:sp>
      <p:sp>
        <p:nvSpPr>
          <p:cNvPr id="80" name="모서리가 둥근 직사각형 2">
            <a:extLst>
              <a:ext uri="{FF2B5EF4-FFF2-40B4-BE49-F238E27FC236}">
                <a16:creationId xmlns:a16="http://schemas.microsoft.com/office/drawing/2014/main" id="{203981CE-5480-F7BE-04FE-6141F74CCFB9}"/>
              </a:ext>
            </a:extLst>
          </p:cNvPr>
          <p:cNvSpPr/>
          <p:nvPr/>
        </p:nvSpPr>
        <p:spPr>
          <a:xfrm>
            <a:off x="2483767" y="848240"/>
            <a:ext cx="1421855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SparkApplication</a:t>
            </a:r>
          </a:p>
          <a:p>
            <a:pPr algn="ctr"/>
            <a:r>
              <a:rPr lang="en-US" altLang="ko-KR" sz="1000"/>
              <a:t>/ Custom Resource</a:t>
            </a:r>
            <a:endParaRPr lang="ko-KR" altLang="en-US" sz="1000"/>
          </a:p>
        </p:txBody>
      </p:sp>
      <p:sp>
        <p:nvSpPr>
          <p:cNvPr id="81" name="모서리가 둥근 직사각형 2">
            <a:extLst>
              <a:ext uri="{FF2B5EF4-FFF2-40B4-BE49-F238E27FC236}">
                <a16:creationId xmlns:a16="http://schemas.microsoft.com/office/drawing/2014/main" id="{3AD1C164-17CC-5C80-F429-59E21D8A3B20}"/>
              </a:ext>
            </a:extLst>
          </p:cNvPr>
          <p:cNvSpPr/>
          <p:nvPr/>
        </p:nvSpPr>
        <p:spPr>
          <a:xfrm>
            <a:off x="4146747" y="848240"/>
            <a:ext cx="193582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ScheduledSparkApplication</a:t>
            </a:r>
          </a:p>
          <a:p>
            <a:pPr algn="ctr"/>
            <a:r>
              <a:rPr lang="en-US" altLang="ko-KR" sz="1000"/>
              <a:t>/ Custom Resource</a:t>
            </a:r>
            <a:endParaRPr lang="ko-KR" altLang="en-US" sz="1000"/>
          </a:p>
        </p:txBody>
      </p:sp>
      <p:sp>
        <p:nvSpPr>
          <p:cNvPr id="83" name="모서리가 둥근 직사각형 2">
            <a:extLst>
              <a:ext uri="{FF2B5EF4-FFF2-40B4-BE49-F238E27FC236}">
                <a16:creationId xmlns:a16="http://schemas.microsoft.com/office/drawing/2014/main" id="{1071C5DB-E8F4-90CB-587F-810A1330B841}"/>
              </a:ext>
            </a:extLst>
          </p:cNvPr>
          <p:cNvSpPr/>
          <p:nvPr/>
        </p:nvSpPr>
        <p:spPr>
          <a:xfrm>
            <a:off x="6297626" y="848240"/>
            <a:ext cx="193582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0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F4D5F5B-3797-AD0E-EAF0-4D212F60BD81}"/>
              </a:ext>
            </a:extLst>
          </p:cNvPr>
          <p:cNvCxnSpPr>
            <a:cxnSpLocks/>
            <a:stCxn id="44" idx="0"/>
            <a:endCxn id="25" idx="3"/>
          </p:cNvCxnSpPr>
          <p:nvPr/>
        </p:nvCxnSpPr>
        <p:spPr>
          <a:xfrm rot="16200000" flipV="1">
            <a:off x="2916917" y="-266187"/>
            <a:ext cx="132603" cy="347999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656D8460-A872-BC45-7985-A9AE1913A69B}"/>
              </a:ext>
            </a:extLst>
          </p:cNvPr>
          <p:cNvCxnSpPr>
            <a:cxnSpLocks/>
            <a:stCxn id="89" idx="0"/>
            <a:endCxn id="21" idx="0"/>
          </p:cNvCxnSpPr>
          <p:nvPr/>
        </p:nvCxnSpPr>
        <p:spPr>
          <a:xfrm rot="16200000" flipV="1">
            <a:off x="4928159" y="-356137"/>
            <a:ext cx="1399116" cy="5191608"/>
          </a:xfrm>
          <a:prstGeom prst="bentConnector3">
            <a:avLst>
              <a:gd name="adj1" fmla="val 10700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960CC63C-D132-E631-5609-AF66D7DA51F0}"/>
              </a:ext>
            </a:extLst>
          </p:cNvPr>
          <p:cNvSpPr/>
          <p:nvPr/>
        </p:nvSpPr>
        <p:spPr>
          <a:xfrm>
            <a:off x="8115509" y="293922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10CE22B-46BB-19F6-F3E1-132F941E155C}"/>
              </a:ext>
            </a:extLst>
          </p:cNvPr>
          <p:cNvSpPr txBox="1"/>
          <p:nvPr/>
        </p:nvSpPr>
        <p:spPr>
          <a:xfrm>
            <a:off x="7240141" y="421597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 pod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F95D839-6704-95F3-5FF5-39F046F02042}"/>
              </a:ext>
            </a:extLst>
          </p:cNvPr>
          <p:cNvSpPr/>
          <p:nvPr/>
        </p:nvSpPr>
        <p:spPr>
          <a:xfrm>
            <a:off x="7591835" y="316016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0DECB79-158A-EE5A-6844-BA31C8B4F272}"/>
              </a:ext>
            </a:extLst>
          </p:cNvPr>
          <p:cNvSpPr/>
          <p:nvPr/>
        </p:nvSpPr>
        <p:spPr>
          <a:xfrm>
            <a:off x="1364448" y="214013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B86B53C3-380D-241B-834D-5C9BB6FC1664}"/>
              </a:ext>
            </a:extLst>
          </p:cNvPr>
          <p:cNvCxnSpPr>
            <a:cxnSpLocks/>
            <a:stCxn id="101" idx="0"/>
            <a:endCxn id="80" idx="0"/>
          </p:cNvCxnSpPr>
          <p:nvPr/>
        </p:nvCxnSpPr>
        <p:spPr>
          <a:xfrm rot="5400000" flipH="1" flipV="1">
            <a:off x="1687628" y="633073"/>
            <a:ext cx="1291899" cy="1722235"/>
          </a:xfrm>
          <a:prstGeom prst="bentConnector3">
            <a:avLst>
              <a:gd name="adj1" fmla="val 11769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D42663DB-3AA6-7D7F-42FF-A73A5CE62F79}"/>
              </a:ext>
            </a:extLst>
          </p:cNvPr>
          <p:cNvCxnSpPr>
            <a:cxnSpLocks/>
            <a:stCxn id="1131" idx="6"/>
            <a:endCxn id="81" idx="0"/>
          </p:cNvCxnSpPr>
          <p:nvPr/>
        </p:nvCxnSpPr>
        <p:spPr>
          <a:xfrm flipV="1">
            <a:off x="1380400" y="848240"/>
            <a:ext cx="3734257" cy="787163"/>
          </a:xfrm>
          <a:prstGeom prst="bentConnector4">
            <a:avLst>
              <a:gd name="adj1" fmla="val 2470"/>
              <a:gd name="adj2" fmla="val 129041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7DC9B4E0-9100-7049-6266-65F81D781693}"/>
              </a:ext>
            </a:extLst>
          </p:cNvPr>
          <p:cNvCxnSpPr>
            <a:cxnSpLocks/>
            <a:stCxn id="83" idx="0"/>
            <a:endCxn id="25" idx="0"/>
          </p:cNvCxnSpPr>
          <p:nvPr/>
        </p:nvCxnSpPr>
        <p:spPr>
          <a:xfrm rot="16200000" flipH="1" flipV="1">
            <a:off x="3974747" y="-2162743"/>
            <a:ext cx="279806" cy="6301772"/>
          </a:xfrm>
          <a:prstGeom prst="bentConnector3">
            <a:avLst>
              <a:gd name="adj1" fmla="val -10212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BEA5223-4721-C84A-4052-6418535C1A17}"/>
              </a:ext>
            </a:extLst>
          </p:cNvPr>
          <p:cNvCxnSpPr>
            <a:cxnSpLocks/>
            <a:stCxn id="1031" idx="0"/>
            <a:endCxn id="83" idx="2"/>
          </p:cNvCxnSpPr>
          <p:nvPr/>
        </p:nvCxnSpPr>
        <p:spPr>
          <a:xfrm rot="5400000" flipH="1" flipV="1">
            <a:off x="4706559" y="311596"/>
            <a:ext cx="1514269" cy="3603685"/>
          </a:xfrm>
          <a:prstGeom prst="bentConnector3">
            <a:avLst>
              <a:gd name="adj1" fmla="val 559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1" name="Oval 1030">
            <a:extLst>
              <a:ext uri="{FF2B5EF4-FFF2-40B4-BE49-F238E27FC236}">
                <a16:creationId xmlns:a16="http://schemas.microsoft.com/office/drawing/2014/main" id="{8A6AF2F6-F375-D17C-245D-9C8790DF1A06}"/>
              </a:ext>
            </a:extLst>
          </p:cNvPr>
          <p:cNvSpPr/>
          <p:nvPr/>
        </p:nvSpPr>
        <p:spPr>
          <a:xfrm>
            <a:off x="3553839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2E863616-6471-0C8B-496B-7017414D87B9}"/>
              </a:ext>
            </a:extLst>
          </p:cNvPr>
          <p:cNvSpPr txBox="1"/>
          <p:nvPr/>
        </p:nvSpPr>
        <p:spPr>
          <a:xfrm>
            <a:off x="1408268" y="594440"/>
            <a:ext cx="10631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SparkApplication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Object</a:t>
            </a:r>
          </a:p>
        </p:txBody>
      </p:sp>
      <p:cxnSp>
        <p:nvCxnSpPr>
          <p:cNvPr id="1079" name="Elbow Connector 1078">
            <a:extLst>
              <a:ext uri="{FF2B5EF4-FFF2-40B4-BE49-F238E27FC236}">
                <a16:creationId xmlns:a16="http://schemas.microsoft.com/office/drawing/2014/main" id="{B7996968-770E-AEAE-129B-43D583AFD560}"/>
              </a:ext>
            </a:extLst>
          </p:cNvPr>
          <p:cNvCxnSpPr>
            <a:cxnSpLocks/>
            <a:stCxn id="99" idx="2"/>
            <a:endCxn id="1091" idx="4"/>
          </p:cNvCxnSpPr>
          <p:nvPr/>
        </p:nvCxnSpPr>
        <p:spPr>
          <a:xfrm rot="10800000" flipV="1">
            <a:off x="3690893" y="3268176"/>
            <a:ext cx="3900943" cy="105880"/>
          </a:xfrm>
          <a:prstGeom prst="bentConnector4">
            <a:avLst>
              <a:gd name="adj1" fmla="val 5088"/>
              <a:gd name="adj2" fmla="val 104559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1" name="Oval 1090">
            <a:extLst>
              <a:ext uri="{FF2B5EF4-FFF2-40B4-BE49-F238E27FC236}">
                <a16:creationId xmlns:a16="http://schemas.microsoft.com/office/drawing/2014/main" id="{2F20A531-B8A8-2962-3DBD-9128CED41B9F}"/>
              </a:ext>
            </a:extLst>
          </p:cNvPr>
          <p:cNvSpPr/>
          <p:nvPr/>
        </p:nvSpPr>
        <p:spPr>
          <a:xfrm>
            <a:off x="3615911" y="3224095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18" name="Oval 1117">
            <a:extLst>
              <a:ext uri="{FF2B5EF4-FFF2-40B4-BE49-F238E27FC236}">
                <a16:creationId xmlns:a16="http://schemas.microsoft.com/office/drawing/2014/main" id="{FB901DD9-58C9-AC09-A617-FF9BE968A1D7}"/>
              </a:ext>
            </a:extLst>
          </p:cNvPr>
          <p:cNvSpPr/>
          <p:nvPr/>
        </p:nvSpPr>
        <p:spPr>
          <a:xfrm>
            <a:off x="8459716" y="283743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1119" name="Elbow Connector 1118">
            <a:extLst>
              <a:ext uri="{FF2B5EF4-FFF2-40B4-BE49-F238E27FC236}">
                <a16:creationId xmlns:a16="http://schemas.microsoft.com/office/drawing/2014/main" id="{678AC701-755D-248A-420F-C2DD27B63469}"/>
              </a:ext>
            </a:extLst>
          </p:cNvPr>
          <p:cNvCxnSpPr>
            <a:cxnSpLocks/>
            <a:stCxn id="1118" idx="0"/>
            <a:endCxn id="83" idx="3"/>
          </p:cNvCxnSpPr>
          <p:nvPr/>
        </p:nvCxnSpPr>
        <p:spPr>
          <a:xfrm rot="16200000" flipV="1">
            <a:off x="7533007" y="1802712"/>
            <a:ext cx="1735161" cy="334282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7" name="Oval 1126">
            <a:extLst>
              <a:ext uri="{FF2B5EF4-FFF2-40B4-BE49-F238E27FC236}">
                <a16:creationId xmlns:a16="http://schemas.microsoft.com/office/drawing/2014/main" id="{AE51AC2A-C4F1-09D4-3A27-FB833264C555}"/>
              </a:ext>
            </a:extLst>
          </p:cNvPr>
          <p:cNvSpPr/>
          <p:nvPr/>
        </p:nvSpPr>
        <p:spPr>
          <a:xfrm>
            <a:off x="1108243" y="1469780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94BA51C1-8060-5D0D-4BCA-7491B912E548}"/>
              </a:ext>
            </a:extLst>
          </p:cNvPr>
          <p:cNvSpPr/>
          <p:nvPr/>
        </p:nvSpPr>
        <p:spPr>
          <a:xfrm>
            <a:off x="1164376" y="15273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147" name="Straight Arrow Connector 1146">
            <a:extLst>
              <a:ext uri="{FF2B5EF4-FFF2-40B4-BE49-F238E27FC236}">
                <a16:creationId xmlns:a16="http://schemas.microsoft.com/office/drawing/2014/main" id="{1D074DBB-F190-D314-1B06-B010E5BA03B5}"/>
              </a:ext>
            </a:extLst>
          </p:cNvPr>
          <p:cNvCxnSpPr>
            <a:cxnSpLocks/>
          </p:cNvCxnSpPr>
          <p:nvPr/>
        </p:nvCxnSpPr>
        <p:spPr>
          <a:xfrm>
            <a:off x="218501" y="4811468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8" name="TextBox 1147">
            <a:extLst>
              <a:ext uri="{FF2B5EF4-FFF2-40B4-BE49-F238E27FC236}">
                <a16:creationId xmlns:a16="http://schemas.microsoft.com/office/drawing/2014/main" id="{B1086A9F-6672-5771-FED3-2242F006CB08}"/>
              </a:ext>
            </a:extLst>
          </p:cNvPr>
          <p:cNvSpPr txBox="1"/>
          <p:nvPr/>
        </p:nvSpPr>
        <p:spPr>
          <a:xfrm>
            <a:off x="562806" y="4691437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149" name="Straight Arrow Connector 1148">
            <a:extLst>
              <a:ext uri="{FF2B5EF4-FFF2-40B4-BE49-F238E27FC236}">
                <a16:creationId xmlns:a16="http://schemas.microsoft.com/office/drawing/2014/main" id="{4B7DCD21-5A61-60EF-0CC9-C0D828CDE361}"/>
              </a:ext>
            </a:extLst>
          </p:cNvPr>
          <p:cNvCxnSpPr>
            <a:cxnSpLocks/>
          </p:cNvCxnSpPr>
          <p:nvPr/>
        </p:nvCxnSpPr>
        <p:spPr>
          <a:xfrm>
            <a:off x="1462884" y="4811468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0" name="TextBox 1149">
            <a:extLst>
              <a:ext uri="{FF2B5EF4-FFF2-40B4-BE49-F238E27FC236}">
                <a16:creationId xmlns:a16="http://schemas.microsoft.com/office/drawing/2014/main" id="{075E2A83-0A52-66C6-1581-CD1FECC3ECC3}"/>
              </a:ext>
            </a:extLst>
          </p:cNvPr>
          <p:cNvSpPr txBox="1"/>
          <p:nvPr/>
        </p:nvSpPr>
        <p:spPr>
          <a:xfrm>
            <a:off x="1812951" y="4691437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cxnSp>
        <p:nvCxnSpPr>
          <p:cNvPr id="1151" name="Straight Arrow Connector 1150">
            <a:extLst>
              <a:ext uri="{FF2B5EF4-FFF2-40B4-BE49-F238E27FC236}">
                <a16:creationId xmlns:a16="http://schemas.microsoft.com/office/drawing/2014/main" id="{1E4399FE-D77E-66D9-4E3B-5F67E24DAC19}"/>
              </a:ext>
            </a:extLst>
          </p:cNvPr>
          <p:cNvCxnSpPr>
            <a:cxnSpLocks/>
          </p:cNvCxnSpPr>
          <p:nvPr/>
        </p:nvCxnSpPr>
        <p:spPr>
          <a:xfrm>
            <a:off x="3067444" y="4811468"/>
            <a:ext cx="34430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2" name="TextBox 1151">
            <a:extLst>
              <a:ext uri="{FF2B5EF4-FFF2-40B4-BE49-F238E27FC236}">
                <a16:creationId xmlns:a16="http://schemas.microsoft.com/office/drawing/2014/main" id="{A64BB1E3-448D-D4E4-203B-EFC8C96C18A2}"/>
              </a:ext>
            </a:extLst>
          </p:cNvPr>
          <p:cNvSpPr txBox="1"/>
          <p:nvPr/>
        </p:nvSpPr>
        <p:spPr>
          <a:xfrm>
            <a:off x="3407741" y="4691437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Spark Web UI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60B1F1-97E8-8152-DBDA-13923D97BA9D}"/>
              </a:ext>
            </a:extLst>
          </p:cNvPr>
          <p:cNvSpPr txBox="1"/>
          <p:nvPr/>
        </p:nvSpPr>
        <p:spPr>
          <a:xfrm>
            <a:off x="1927395" y="2302064"/>
            <a:ext cx="81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Driver’s </a:t>
            </a:r>
          </a:p>
          <a:p>
            <a:pPr algn="ctr"/>
            <a:r>
              <a:rPr lang="en-KR" sz="900"/>
              <a:t>Config</a:t>
            </a:r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A26EF336-4648-E57D-8284-143D1DCABD18}"/>
              </a:ext>
            </a:extLst>
          </p:cNvPr>
          <p:cNvSpPr/>
          <p:nvPr/>
        </p:nvSpPr>
        <p:spPr>
          <a:xfrm>
            <a:off x="263516" y="2707076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CAFC981E-2E74-7F1B-00B9-504782C1F8CF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664892" y="2900449"/>
            <a:ext cx="907495" cy="2025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1E51C5D-4D8F-FBF6-E020-C955980D3D85}"/>
              </a:ext>
            </a:extLst>
          </p:cNvPr>
          <p:cNvSpPr txBox="1"/>
          <p:nvPr/>
        </p:nvSpPr>
        <p:spPr>
          <a:xfrm>
            <a:off x="1653676" y="2674233"/>
            <a:ext cx="733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Metric</a:t>
            </a:r>
          </a:p>
        </p:txBody>
      </p:sp>
    </p:spTree>
    <p:extLst>
      <p:ext uri="{BB962C8B-B14F-4D97-AF65-F5344CB8AC3E}">
        <p14:creationId xmlns:p14="http://schemas.microsoft.com/office/powerpoint/2010/main" val="809275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36586</TotalTime>
  <Words>488</Words>
  <Application>Microsoft Macintosh PowerPoint</Application>
  <PresentationFormat>On-screen Show (16:9)</PresentationFormat>
  <Paragraphs>245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Jungsub Shin</cp:lastModifiedBy>
  <cp:revision>5325</cp:revision>
  <dcterms:created xsi:type="dcterms:W3CDTF">2006-10-05T04:04:58Z</dcterms:created>
  <dcterms:modified xsi:type="dcterms:W3CDTF">2023-07-31T16:03:07Z</dcterms:modified>
</cp:coreProperties>
</file>