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113" d="100"/>
          <a:sy n="113" d="100"/>
        </p:scale>
        <p:origin x="102" y="55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Scope and App URL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Scope and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&amp; Access Token &amp; (&amp; Refresh Token)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32584</TotalTime>
  <Words>111</Words>
  <Application>Microsoft Office PowerPoint</Application>
  <PresentationFormat>화면 슬라이드 쇼(16:9)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OIDC Flow - Access Token, ID Token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4870</cp:revision>
  <dcterms:created xsi:type="dcterms:W3CDTF">2006-10-05T04:04:58Z</dcterms:created>
  <dcterms:modified xsi:type="dcterms:W3CDTF">2020-06-23T14:16:13Z</dcterms:modified>
</cp:coreProperties>
</file>