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2" r:id="rId2"/>
    <p:sldId id="364" r:id="rId3"/>
    <p:sldId id="368" r:id="rId4"/>
    <p:sldId id="363" r:id="rId5"/>
    <p:sldId id="367" r:id="rId6"/>
    <p:sldId id="370" r:id="rId7"/>
    <p:sldId id="371" r:id="rId8"/>
    <p:sldId id="369" r:id="rId9"/>
    <p:sldId id="366" r:id="rId10"/>
    <p:sldId id="36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904876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98578EB-CDF9-43CD-A586-1C09605385E4}"/>
              </a:ext>
            </a:extLst>
          </p:cNvPr>
          <p:cNvSpPr/>
          <p:nvPr/>
        </p:nvSpPr>
        <p:spPr>
          <a:xfrm>
            <a:off x="5686219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8667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Server Count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Quorum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679EA-897E-4550-B486-4117057C31E5}"/>
              </a:ext>
            </a:extLst>
          </p:cNvPr>
          <p:cNvSpPr/>
          <p:nvPr/>
        </p:nvSpPr>
        <p:spPr>
          <a:xfrm>
            <a:off x="2339752" y="2609850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40241C-B8E2-4864-86E2-2FCD15F25E4D}"/>
              </a:ext>
            </a:extLst>
          </p:cNvPr>
          <p:cNvSpPr/>
          <p:nvPr/>
        </p:nvSpPr>
        <p:spPr>
          <a:xfrm>
            <a:off x="2627784" y="2609850"/>
            <a:ext cx="1152128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714C8-4C10-44CB-B44F-9620F8F6F6DC}"/>
              </a:ext>
            </a:extLst>
          </p:cNvPr>
          <p:cNvSpPr/>
          <p:nvPr/>
        </p:nvSpPr>
        <p:spPr>
          <a:xfrm>
            <a:off x="3923928" y="2609850"/>
            <a:ext cx="32671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754196-DC2A-41E0-99E0-47C4668EC509}"/>
              </a:ext>
            </a:extLst>
          </p:cNvPr>
          <p:cNvSpPr/>
          <p:nvPr/>
        </p:nvSpPr>
        <p:spPr>
          <a:xfrm>
            <a:off x="4256080" y="2609850"/>
            <a:ext cx="45993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56CFD3-B559-4C81-9839-DB6B55880AE8}"/>
              </a:ext>
            </a:extLst>
          </p:cNvPr>
          <p:cNvSpPr/>
          <p:nvPr/>
        </p:nvSpPr>
        <p:spPr>
          <a:xfrm>
            <a:off x="4860032" y="2609850"/>
            <a:ext cx="36003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4E894B-CCFA-406C-ACDA-714D40C9F9A8}"/>
              </a:ext>
            </a:extLst>
          </p:cNvPr>
          <p:cNvSpPr/>
          <p:nvPr/>
        </p:nvSpPr>
        <p:spPr>
          <a:xfrm>
            <a:off x="5364088" y="2609850"/>
            <a:ext cx="15647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DD577B-93DA-4106-86A2-B1B0EC15D48C}"/>
              </a:ext>
            </a:extLst>
          </p:cNvPr>
          <p:cNvSpPr/>
          <p:nvPr/>
        </p:nvSpPr>
        <p:spPr>
          <a:xfrm>
            <a:off x="5520566" y="2609850"/>
            <a:ext cx="1139666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74A520-9DB1-4E2C-A91C-C7A4E5FC122F}"/>
              </a:ext>
            </a:extLst>
          </p:cNvPr>
          <p:cNvCxnSpPr>
            <a:cxnSpLocks/>
          </p:cNvCxnSpPr>
          <p:nvPr/>
        </p:nvCxnSpPr>
        <p:spPr>
          <a:xfrm>
            <a:off x="2123728" y="3113906"/>
            <a:ext cx="5112568" cy="141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E0E20-CD0B-4F41-A4B2-E7D808FC8F39}"/>
              </a:ext>
            </a:extLst>
          </p:cNvPr>
          <p:cNvSpPr txBox="1"/>
          <p:nvPr/>
        </p:nvSpPr>
        <p:spPr>
          <a:xfrm>
            <a:off x="27328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1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A41CC-C98A-4F91-8446-2F101F7F874A}"/>
              </a:ext>
            </a:extLst>
          </p:cNvPr>
          <p:cNvSpPr txBox="1"/>
          <p:nvPr/>
        </p:nvSpPr>
        <p:spPr>
          <a:xfrm>
            <a:off x="3954677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2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031E5-8CBD-4794-8B32-6498DB439B2A}"/>
              </a:ext>
            </a:extLst>
          </p:cNvPr>
          <p:cNvSpPr txBox="1"/>
          <p:nvPr/>
        </p:nvSpPr>
        <p:spPr>
          <a:xfrm>
            <a:off x="4672093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3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630B5-4635-42C4-B595-B8F5732C099A}"/>
              </a:ext>
            </a:extLst>
          </p:cNvPr>
          <p:cNvSpPr txBox="1"/>
          <p:nvPr/>
        </p:nvSpPr>
        <p:spPr>
          <a:xfrm>
            <a:off x="5629062" y="2288219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Term 4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E17358-B90F-4549-894A-90F662502DB3}"/>
              </a:ext>
            </a:extLst>
          </p:cNvPr>
          <p:cNvSpPr txBox="1"/>
          <p:nvPr/>
        </p:nvSpPr>
        <p:spPr>
          <a:xfrm>
            <a:off x="4239166" y="3128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5F4FA81-E93D-4605-AC0C-6D5C2636C86D}"/>
              </a:ext>
            </a:extLst>
          </p:cNvPr>
          <p:cNvSpPr/>
          <p:nvPr/>
        </p:nvSpPr>
        <p:spPr>
          <a:xfrm>
            <a:off x="6740511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8A18F6E-EA37-450A-85CF-F89751A99818}"/>
              </a:ext>
            </a:extLst>
          </p:cNvPr>
          <p:cNvSpPr/>
          <p:nvPr/>
        </p:nvSpPr>
        <p:spPr>
          <a:xfrm>
            <a:off x="6863793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F36027-FDC4-4299-B60C-CEF63B4D1D63}"/>
              </a:ext>
            </a:extLst>
          </p:cNvPr>
          <p:cNvSpPr/>
          <p:nvPr/>
        </p:nvSpPr>
        <p:spPr>
          <a:xfrm>
            <a:off x="6982172" y="27496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D110D-6B87-4620-9920-5A696D77B942}"/>
              </a:ext>
            </a:extLst>
          </p:cNvPr>
          <p:cNvSpPr/>
          <p:nvPr/>
        </p:nvSpPr>
        <p:spPr>
          <a:xfrm>
            <a:off x="2898179" y="2001204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46DA404-22D5-4D2B-B975-03DF6D6D5D69}"/>
              </a:ext>
            </a:extLst>
          </p:cNvPr>
          <p:cNvSpPr/>
          <p:nvPr/>
        </p:nvSpPr>
        <p:spPr>
          <a:xfrm>
            <a:off x="4665052" y="1996982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DC22-FCA3-4C30-80A9-E669F217401A}"/>
              </a:ext>
            </a:extLst>
          </p:cNvPr>
          <p:cNvSpPr txBox="1"/>
          <p:nvPr/>
        </p:nvSpPr>
        <p:spPr>
          <a:xfrm>
            <a:off x="3154708" y="194203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Election Time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1A6E22-D3B3-453A-8B62-A9229CF41669}"/>
              </a:ext>
            </a:extLst>
          </p:cNvPr>
          <p:cNvSpPr txBox="1"/>
          <p:nvPr/>
        </p:nvSpPr>
        <p:spPr>
          <a:xfrm>
            <a:off x="4914980" y="1932507"/>
            <a:ext cx="167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Operation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06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State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BDDD808-F4CD-4295-8422-6340D1D8CE82}"/>
              </a:ext>
            </a:extLst>
          </p:cNvPr>
          <p:cNvSpPr/>
          <p:nvPr/>
        </p:nvSpPr>
        <p:spPr>
          <a:xfrm>
            <a:off x="4070352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Candidate</a:t>
            </a:r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D04FAE-3601-4551-97F3-592E8C7184B5}"/>
              </a:ext>
            </a:extLst>
          </p:cNvPr>
          <p:cNvSpPr/>
          <p:nvPr/>
        </p:nvSpPr>
        <p:spPr>
          <a:xfrm>
            <a:off x="1442060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Follower</a:t>
            </a:r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9973A4-999B-47E3-87E2-A180B10C2DD7}"/>
              </a:ext>
            </a:extLst>
          </p:cNvPr>
          <p:cNvSpPr/>
          <p:nvPr/>
        </p:nvSpPr>
        <p:spPr>
          <a:xfrm>
            <a:off x="6698644" y="2509034"/>
            <a:ext cx="1584176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Leader</a:t>
            </a:r>
            <a:endParaRPr lang="ko-KR" altLang="en-US" sz="160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04AAFF8-1297-4F78-BF21-4657F9746AC8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3548294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8362EB-4E73-455E-99DC-D769D03BB652}"/>
              </a:ext>
            </a:extLst>
          </p:cNvPr>
          <p:cNvCxnSpPr>
            <a:cxnSpLocks/>
            <a:stCxn id="3" idx="7"/>
            <a:endCxn id="5" idx="1"/>
          </p:cNvCxnSpPr>
          <p:nvPr/>
        </p:nvCxnSpPr>
        <p:spPr>
          <a:xfrm rot="5400000" flipH="1" flipV="1">
            <a:off x="6176586" y="1860432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F5DE45E-39E2-4879-A250-4D953F55CAA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862440" y="600822"/>
            <a:ext cx="12700" cy="5256584"/>
          </a:xfrm>
          <a:prstGeom prst="curvedConnector3">
            <a:avLst>
              <a:gd name="adj1" fmla="val 8890906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3A15772-E01B-4751-AC84-73D2D5D27D6F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3548294" y="2369606"/>
            <a:ext cx="12700" cy="1508110"/>
          </a:xfrm>
          <a:prstGeom prst="curvedConnector3">
            <a:avLst>
              <a:gd name="adj1" fmla="val 2630339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8DD68D-1D5C-431A-A3C3-92DF5A739E01}"/>
              </a:ext>
            </a:extLst>
          </p:cNvPr>
          <p:cNvCxnSpPr>
            <a:cxnSpLocks/>
            <a:stCxn id="3" idx="6"/>
            <a:endCxn id="3" idx="4"/>
          </p:cNvCxnSpPr>
          <p:nvPr/>
        </p:nvCxnSpPr>
        <p:spPr>
          <a:xfrm flipH="1">
            <a:off x="4862440" y="2869074"/>
            <a:ext cx="792088" cy="360040"/>
          </a:xfrm>
          <a:prstGeom prst="curvedConnector4">
            <a:avLst>
              <a:gd name="adj1" fmla="val -28860"/>
              <a:gd name="adj2" fmla="val 16349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B71722C2-0923-44C8-BD62-FD16434D1AC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1010012" y="2437026"/>
            <a:ext cx="432048" cy="432048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9944FB5-1E92-4DB1-8568-775DA6AED521}"/>
              </a:ext>
            </a:extLst>
          </p:cNvPr>
          <p:cNvSpPr txBox="1"/>
          <p:nvPr/>
        </p:nvSpPr>
        <p:spPr>
          <a:xfrm>
            <a:off x="558188" y="2129249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starts up</a:t>
            </a:r>
            <a:endParaRPr lang="ko-KR" alt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39AFD-2935-444A-9967-0FE19E146DE5}"/>
              </a:ext>
            </a:extLst>
          </p:cNvPr>
          <p:cNvSpPr txBox="1"/>
          <p:nvPr/>
        </p:nvSpPr>
        <p:spPr>
          <a:xfrm>
            <a:off x="2888019" y="1759917"/>
            <a:ext cx="13332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starts election</a:t>
            </a:r>
            <a:endParaRPr lang="ko-KR" altLang="en-US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6C9B1E-757F-4586-95E5-66EC9ED398C6}"/>
              </a:ext>
            </a:extLst>
          </p:cNvPr>
          <p:cNvSpPr txBox="1"/>
          <p:nvPr/>
        </p:nvSpPr>
        <p:spPr>
          <a:xfrm>
            <a:off x="5297792" y="1759917"/>
            <a:ext cx="17702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recevies votes from</a:t>
            </a:r>
          </a:p>
          <a:p>
            <a:pPr algn="ctr"/>
            <a:r>
              <a:rPr lang="en-US" altLang="ko-KR" sz="1400"/>
              <a:t>majority of servers</a:t>
            </a:r>
            <a:endParaRPr lang="ko-KR" altLang="en-US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265E7F-4834-4C9A-8455-AED9510AC214}"/>
              </a:ext>
            </a:extLst>
          </p:cNvPr>
          <p:cNvSpPr txBox="1"/>
          <p:nvPr/>
        </p:nvSpPr>
        <p:spPr>
          <a:xfrm>
            <a:off x="4085720" y="4299942"/>
            <a:ext cx="155343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server</a:t>
            </a:r>
          </a:p>
          <a:p>
            <a:pPr algn="ctr"/>
            <a:r>
              <a:rPr lang="en-US" altLang="ko-KR" sz="1400"/>
              <a:t>with higher term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66ED5D-60D7-4213-87DC-EF9A56B5BAE2}"/>
              </a:ext>
            </a:extLst>
          </p:cNvPr>
          <p:cNvSpPr txBox="1"/>
          <p:nvPr/>
        </p:nvSpPr>
        <p:spPr>
          <a:xfrm>
            <a:off x="2676134" y="3393126"/>
            <a:ext cx="17570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discovers current</a:t>
            </a:r>
          </a:p>
          <a:p>
            <a:pPr algn="ctr"/>
            <a:r>
              <a:rPr lang="en-US" altLang="ko-KR" sz="1400"/>
              <a:t>leader or new term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570606-2DA8-4B13-881E-648B665B8B08}"/>
              </a:ext>
            </a:extLst>
          </p:cNvPr>
          <p:cNvSpPr txBox="1"/>
          <p:nvPr/>
        </p:nvSpPr>
        <p:spPr>
          <a:xfrm>
            <a:off x="4866868" y="3393126"/>
            <a:ext cx="11240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times out,</a:t>
            </a:r>
          </a:p>
          <a:p>
            <a:pPr algn="ctr"/>
            <a:r>
              <a:rPr lang="en-US" altLang="ko-KR" sz="1400"/>
              <a:t>new 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241E58-F98B-4D7E-87C5-D2C494BEADC1}"/>
              </a:ext>
            </a:extLst>
          </p:cNvPr>
          <p:cNvSpPr/>
          <p:nvPr/>
        </p:nvSpPr>
        <p:spPr>
          <a:xfrm>
            <a:off x="2555776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BC088D-FDB8-46AE-AA7F-A6CB10100A83}"/>
              </a:ext>
            </a:extLst>
          </p:cNvPr>
          <p:cNvSpPr/>
          <p:nvPr/>
        </p:nvSpPr>
        <p:spPr>
          <a:xfrm>
            <a:off x="2987824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6154DA-44BE-4D8E-B3C2-5174FF927B10}"/>
              </a:ext>
            </a:extLst>
          </p:cNvPr>
          <p:cNvSpPr/>
          <p:nvPr/>
        </p:nvSpPr>
        <p:spPr>
          <a:xfrm>
            <a:off x="3419872" y="163639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DDD512-6AFE-42C0-8749-73B482CF5570}"/>
              </a:ext>
            </a:extLst>
          </p:cNvPr>
          <p:cNvSpPr/>
          <p:nvPr/>
        </p:nvSpPr>
        <p:spPr>
          <a:xfrm>
            <a:off x="3851920" y="163639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A91D29-487A-4AAD-97F5-8CDEBC55218B}"/>
              </a:ext>
            </a:extLst>
          </p:cNvPr>
          <p:cNvSpPr/>
          <p:nvPr/>
        </p:nvSpPr>
        <p:spPr>
          <a:xfrm>
            <a:off x="4281388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DC139-F5E3-423C-B5FE-2BCB80545D65}"/>
              </a:ext>
            </a:extLst>
          </p:cNvPr>
          <p:cNvSpPr/>
          <p:nvPr/>
        </p:nvSpPr>
        <p:spPr>
          <a:xfrm>
            <a:off x="4710856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7013DE-1E82-464F-8F04-F4F6E864EDEC}"/>
              </a:ext>
            </a:extLst>
          </p:cNvPr>
          <p:cNvSpPr/>
          <p:nvPr/>
        </p:nvSpPr>
        <p:spPr>
          <a:xfrm>
            <a:off x="5140324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726BF-DA11-4750-8102-C291C64CAF1A}"/>
              </a:ext>
            </a:extLst>
          </p:cNvPr>
          <p:cNvSpPr/>
          <p:nvPr/>
        </p:nvSpPr>
        <p:spPr>
          <a:xfrm>
            <a:off x="5569792" y="163639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7C191D-D7F9-4B3C-B361-725AB708D527}"/>
              </a:ext>
            </a:extLst>
          </p:cNvPr>
          <p:cNvSpPr/>
          <p:nvPr/>
        </p:nvSpPr>
        <p:spPr>
          <a:xfrm>
            <a:off x="2555776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6EE5C-FF88-4B79-B10C-6D3E882AA2B9}"/>
              </a:ext>
            </a:extLst>
          </p:cNvPr>
          <p:cNvSpPr/>
          <p:nvPr/>
        </p:nvSpPr>
        <p:spPr>
          <a:xfrm>
            <a:off x="2987824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F967AE-991B-4E63-8B0A-CAABDE3582B0}"/>
              </a:ext>
            </a:extLst>
          </p:cNvPr>
          <p:cNvSpPr/>
          <p:nvPr/>
        </p:nvSpPr>
        <p:spPr>
          <a:xfrm>
            <a:off x="3419872" y="214044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7700B-6A92-49B2-82BF-376016E87634}"/>
              </a:ext>
            </a:extLst>
          </p:cNvPr>
          <p:cNvSpPr/>
          <p:nvPr/>
        </p:nvSpPr>
        <p:spPr>
          <a:xfrm>
            <a:off x="3851920" y="2140446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13BDB-CBED-474E-8030-C543F2F7E7EF}"/>
              </a:ext>
            </a:extLst>
          </p:cNvPr>
          <p:cNvSpPr/>
          <p:nvPr/>
        </p:nvSpPr>
        <p:spPr>
          <a:xfrm>
            <a:off x="4281388" y="2140446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0EBB81-16F7-4803-B454-650438E4687A}"/>
              </a:ext>
            </a:extLst>
          </p:cNvPr>
          <p:cNvSpPr/>
          <p:nvPr/>
        </p:nvSpPr>
        <p:spPr>
          <a:xfrm>
            <a:off x="2555776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C371-0171-4FEC-9912-02E8EA529F74}"/>
              </a:ext>
            </a:extLst>
          </p:cNvPr>
          <p:cNvSpPr/>
          <p:nvPr/>
        </p:nvSpPr>
        <p:spPr>
          <a:xfrm>
            <a:off x="2987824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A850A-E8C4-437C-BCC6-A6AC687A7DED}"/>
              </a:ext>
            </a:extLst>
          </p:cNvPr>
          <p:cNvSpPr/>
          <p:nvPr/>
        </p:nvSpPr>
        <p:spPr>
          <a:xfrm>
            <a:off x="3419872" y="264425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202F1A-1500-4C1D-A22B-D2E489A2726F}"/>
              </a:ext>
            </a:extLst>
          </p:cNvPr>
          <p:cNvSpPr/>
          <p:nvPr/>
        </p:nvSpPr>
        <p:spPr>
          <a:xfrm>
            <a:off x="3851920" y="2644254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1E1FE3-6B7A-4897-A099-0EC5EE89F1D6}"/>
              </a:ext>
            </a:extLst>
          </p:cNvPr>
          <p:cNvSpPr/>
          <p:nvPr/>
        </p:nvSpPr>
        <p:spPr>
          <a:xfrm>
            <a:off x="4281388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2C9203-9E75-4425-804D-2750D8DE92FD}"/>
              </a:ext>
            </a:extLst>
          </p:cNvPr>
          <p:cNvSpPr/>
          <p:nvPr/>
        </p:nvSpPr>
        <p:spPr>
          <a:xfrm>
            <a:off x="4710856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0C770-1DFD-40DA-8AFE-A0FA1E24CAC0}"/>
              </a:ext>
            </a:extLst>
          </p:cNvPr>
          <p:cNvSpPr/>
          <p:nvPr/>
        </p:nvSpPr>
        <p:spPr>
          <a:xfrm>
            <a:off x="5140324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0D167-DC15-4FA6-8381-D71EBC59EEAD}"/>
              </a:ext>
            </a:extLst>
          </p:cNvPr>
          <p:cNvSpPr/>
          <p:nvPr/>
        </p:nvSpPr>
        <p:spPr>
          <a:xfrm>
            <a:off x="5569792" y="2644254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x=4</a:t>
            </a:r>
            <a:endParaRPr lang="ko-KR" altLang="en-US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9827CE-C52C-494A-B327-1E493AE505B0}"/>
              </a:ext>
            </a:extLst>
          </p:cNvPr>
          <p:cNvSpPr/>
          <p:nvPr/>
        </p:nvSpPr>
        <p:spPr>
          <a:xfrm>
            <a:off x="2555776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7EF497-70E3-40E2-AA59-1336447BED19}"/>
              </a:ext>
            </a:extLst>
          </p:cNvPr>
          <p:cNvSpPr/>
          <p:nvPr/>
        </p:nvSpPr>
        <p:spPr>
          <a:xfrm>
            <a:off x="2987824" y="314806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D37397-5DDA-4AFB-91E5-D496A166366B}"/>
              </a:ext>
            </a:extLst>
          </p:cNvPr>
          <p:cNvSpPr/>
          <p:nvPr/>
        </p:nvSpPr>
        <p:spPr>
          <a:xfrm>
            <a:off x="2555776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x=3</a:t>
            </a:r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04454-30EE-45BD-8ABF-F2437CA60559}"/>
              </a:ext>
            </a:extLst>
          </p:cNvPr>
          <p:cNvSpPr/>
          <p:nvPr/>
        </p:nvSpPr>
        <p:spPr>
          <a:xfrm>
            <a:off x="2987824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y=1</a:t>
            </a:r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7B121A-DEA1-475E-ACA8-09C401F6FAB1}"/>
              </a:ext>
            </a:extLst>
          </p:cNvPr>
          <p:cNvSpPr/>
          <p:nvPr/>
        </p:nvSpPr>
        <p:spPr>
          <a:xfrm>
            <a:off x="3419872" y="365187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</a:p>
          <a:p>
            <a:pPr algn="ctr"/>
            <a:r>
              <a:rPr lang="en-US" altLang="ko-KR" sz="1000"/>
              <a:t>y=9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A80B68-772B-4043-9CFA-DBAB1BA648A7}"/>
              </a:ext>
            </a:extLst>
          </p:cNvPr>
          <p:cNvSpPr/>
          <p:nvPr/>
        </p:nvSpPr>
        <p:spPr>
          <a:xfrm>
            <a:off x="3851920" y="3651870"/>
            <a:ext cx="432048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</a:p>
          <a:p>
            <a:pPr algn="ctr"/>
            <a:r>
              <a:rPr lang="en-US" altLang="ko-KR" sz="1000"/>
              <a:t>x=2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8F6E6C-4901-4D87-9000-1DEC5342C59A}"/>
              </a:ext>
            </a:extLst>
          </p:cNvPr>
          <p:cNvSpPr/>
          <p:nvPr/>
        </p:nvSpPr>
        <p:spPr>
          <a:xfrm>
            <a:off x="4281388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x=0</a:t>
            </a:r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EAF4E2-2A62-47E9-AE65-8D6C41DBD6DB}"/>
              </a:ext>
            </a:extLst>
          </p:cNvPr>
          <p:cNvSpPr/>
          <p:nvPr/>
        </p:nvSpPr>
        <p:spPr>
          <a:xfrm>
            <a:off x="4710856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y=7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49F82E-8850-4394-BDCC-05C2F7ADA1B6}"/>
              </a:ext>
            </a:extLst>
          </p:cNvPr>
          <p:cNvSpPr/>
          <p:nvPr/>
        </p:nvSpPr>
        <p:spPr>
          <a:xfrm>
            <a:off x="5140324" y="3651870"/>
            <a:ext cx="432048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</a:p>
          <a:p>
            <a:pPr algn="ctr"/>
            <a:r>
              <a:rPr lang="en-US" altLang="ko-KR" sz="1000"/>
              <a:t>x=5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2EACED-9831-4B90-ACF4-3D170553C41F}"/>
              </a:ext>
            </a:extLst>
          </p:cNvPr>
          <p:cNvSpPr txBox="1"/>
          <p:nvPr/>
        </p:nvSpPr>
        <p:spPr>
          <a:xfrm>
            <a:off x="6358620" y="166252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0A3E1-F5BC-4321-A087-6C52D8CD88BC}"/>
              </a:ext>
            </a:extLst>
          </p:cNvPr>
          <p:cNvSpPr txBox="1"/>
          <p:nvPr/>
        </p:nvSpPr>
        <p:spPr>
          <a:xfrm>
            <a:off x="6358620" y="2940228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Followers</a:t>
            </a:r>
            <a:endParaRPr lang="ko-KR" alt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9F6D5D-0E85-4976-A0D8-0C8E042B712C}"/>
              </a:ext>
            </a:extLst>
          </p:cNvPr>
          <p:cNvSpPr txBox="1"/>
          <p:nvPr/>
        </p:nvSpPr>
        <p:spPr>
          <a:xfrm>
            <a:off x="6357950" y="1212875"/>
            <a:ext cx="1106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Entry Index</a:t>
            </a:r>
            <a:endParaRPr lang="ko-KR" altLang="en-US" sz="1400"/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A68CC319-D0A4-4D7F-8771-2F85D42949BC}"/>
              </a:ext>
            </a:extLst>
          </p:cNvPr>
          <p:cNvSpPr/>
          <p:nvPr/>
        </p:nvSpPr>
        <p:spPr>
          <a:xfrm>
            <a:off x="6084168" y="2320341"/>
            <a:ext cx="226608" cy="1547553"/>
          </a:xfrm>
          <a:prstGeom prst="rightBrace">
            <a:avLst>
              <a:gd name="adj1" fmla="val 187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73B1EB-0FC4-41EB-8B1C-9317385C2A5F}"/>
              </a:ext>
            </a:extLst>
          </p:cNvPr>
          <p:cNvSpPr/>
          <p:nvPr/>
        </p:nvSpPr>
        <p:spPr>
          <a:xfrm>
            <a:off x="255577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B92AEB-6B7F-4BD5-B5CC-F44F71BA56FC}"/>
              </a:ext>
            </a:extLst>
          </p:cNvPr>
          <p:cNvSpPr/>
          <p:nvPr/>
        </p:nvSpPr>
        <p:spPr>
          <a:xfrm>
            <a:off x="29878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1C708F-CCB3-455D-B901-2A88C60F3164}"/>
              </a:ext>
            </a:extLst>
          </p:cNvPr>
          <p:cNvSpPr/>
          <p:nvPr/>
        </p:nvSpPr>
        <p:spPr>
          <a:xfrm>
            <a:off x="341987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C9D3D6-8AA2-4301-8EC0-C94F5528FD1E}"/>
              </a:ext>
            </a:extLst>
          </p:cNvPr>
          <p:cNvSpPr/>
          <p:nvPr/>
        </p:nvSpPr>
        <p:spPr>
          <a:xfrm>
            <a:off x="3851920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E240B1-CACF-4ED7-98DA-F2839989FD13}"/>
              </a:ext>
            </a:extLst>
          </p:cNvPr>
          <p:cNvSpPr/>
          <p:nvPr/>
        </p:nvSpPr>
        <p:spPr>
          <a:xfrm>
            <a:off x="4281388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0D775B-10A8-47B8-AE75-A605C8DC8A2C}"/>
              </a:ext>
            </a:extLst>
          </p:cNvPr>
          <p:cNvSpPr/>
          <p:nvPr/>
        </p:nvSpPr>
        <p:spPr>
          <a:xfrm>
            <a:off x="4710856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1B199D-CEA1-4C88-8CD8-FDF9EFEF13AC}"/>
              </a:ext>
            </a:extLst>
          </p:cNvPr>
          <p:cNvSpPr/>
          <p:nvPr/>
        </p:nvSpPr>
        <p:spPr>
          <a:xfrm>
            <a:off x="5140324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1FDA34-8F94-481F-9694-97E832D6BDD4}"/>
              </a:ext>
            </a:extLst>
          </p:cNvPr>
          <p:cNvSpPr/>
          <p:nvPr/>
        </p:nvSpPr>
        <p:spPr>
          <a:xfrm>
            <a:off x="5569792" y="120359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43ADB39-781E-4E1E-A26A-AEB1C071A67F}"/>
              </a:ext>
            </a:extLst>
          </p:cNvPr>
          <p:cNvCxnSpPr>
            <a:cxnSpLocks/>
          </p:cNvCxnSpPr>
          <p:nvPr/>
        </p:nvCxnSpPr>
        <p:spPr>
          <a:xfrm>
            <a:off x="2555776" y="4155926"/>
            <a:ext cx="301401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DAB674-1E72-487A-81E7-DC152F081E2F}"/>
              </a:ext>
            </a:extLst>
          </p:cNvPr>
          <p:cNvSpPr txBox="1"/>
          <p:nvPr/>
        </p:nvSpPr>
        <p:spPr>
          <a:xfrm>
            <a:off x="3243425" y="4156546"/>
            <a:ext cx="1638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Commited Entries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35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Cluster Member Add, Leader Split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DAAD2-7896-4771-B77C-FF2985839BE1}"/>
              </a:ext>
            </a:extLst>
          </p:cNvPr>
          <p:cNvSpPr/>
          <p:nvPr/>
        </p:nvSpPr>
        <p:spPr>
          <a:xfrm>
            <a:off x="2987824" y="1491630"/>
            <a:ext cx="180020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8134E4-62FC-46B6-AB2C-F0F001FD2134}"/>
              </a:ext>
            </a:extLst>
          </p:cNvPr>
          <p:cNvSpPr/>
          <p:nvPr/>
        </p:nvSpPr>
        <p:spPr>
          <a:xfrm>
            <a:off x="2987824" y="1920800"/>
            <a:ext cx="194421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CEA896-12A5-41EF-B7CC-F9EB5703C4DC}"/>
              </a:ext>
            </a:extLst>
          </p:cNvPr>
          <p:cNvSpPr/>
          <p:nvPr/>
        </p:nvSpPr>
        <p:spPr>
          <a:xfrm>
            <a:off x="4788024" y="1491630"/>
            <a:ext cx="115212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D2E7E-8197-4D1E-89FE-DEC05B6B0F37}"/>
              </a:ext>
            </a:extLst>
          </p:cNvPr>
          <p:cNvSpPr/>
          <p:nvPr/>
        </p:nvSpPr>
        <p:spPr>
          <a:xfrm>
            <a:off x="4932040" y="1920800"/>
            <a:ext cx="100811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912DE0-D4D5-495E-9D92-01ED95E421B0}"/>
              </a:ext>
            </a:extLst>
          </p:cNvPr>
          <p:cNvSpPr/>
          <p:nvPr/>
        </p:nvSpPr>
        <p:spPr>
          <a:xfrm>
            <a:off x="4268384" y="2349970"/>
            <a:ext cx="167176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22249C-A584-412B-9FC7-DDE11FF97D9A}"/>
              </a:ext>
            </a:extLst>
          </p:cNvPr>
          <p:cNvSpPr/>
          <p:nvPr/>
        </p:nvSpPr>
        <p:spPr>
          <a:xfrm>
            <a:off x="3995937" y="2779140"/>
            <a:ext cx="1944216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B78E-7D3C-44DA-807A-84F7FF4E437C}"/>
              </a:ext>
            </a:extLst>
          </p:cNvPr>
          <p:cNvSpPr/>
          <p:nvPr/>
        </p:nvSpPr>
        <p:spPr>
          <a:xfrm>
            <a:off x="3995936" y="3208309"/>
            <a:ext cx="1944215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A4A25-AB29-480B-B80A-1ABA5B1F8938}"/>
              </a:ext>
            </a:extLst>
          </p:cNvPr>
          <p:cNvSpPr/>
          <p:nvPr/>
        </p:nvSpPr>
        <p:spPr>
          <a:xfrm>
            <a:off x="2987824" y="2349970"/>
            <a:ext cx="1280560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EE3C36-4148-4E33-BAD7-BEF47F751018}"/>
              </a:ext>
            </a:extLst>
          </p:cNvPr>
          <p:cNvCxnSpPr>
            <a:cxnSpLocks/>
          </p:cNvCxnSpPr>
          <p:nvPr/>
        </p:nvCxnSpPr>
        <p:spPr>
          <a:xfrm>
            <a:off x="4442273" y="1419622"/>
            <a:ext cx="0" cy="208823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0E555F-B696-4FE4-AD5A-6C0F81B6BD85}"/>
              </a:ext>
            </a:extLst>
          </p:cNvPr>
          <p:cNvSpPr txBox="1"/>
          <p:nvPr/>
        </p:nvSpPr>
        <p:spPr>
          <a:xfrm>
            <a:off x="2123728" y="1428290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263AAED-D3EF-4D1B-841E-6D4CA128E686}"/>
              </a:ext>
            </a:extLst>
          </p:cNvPr>
          <p:cNvCxnSpPr>
            <a:cxnSpLocks/>
          </p:cNvCxnSpPr>
          <p:nvPr/>
        </p:nvCxnSpPr>
        <p:spPr>
          <a:xfrm>
            <a:off x="2843808" y="3637480"/>
            <a:ext cx="33123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058B0E-C428-4A9A-8AD6-7ADC47C4EF6D}"/>
              </a:ext>
            </a:extLst>
          </p:cNvPr>
          <p:cNvSpPr txBox="1"/>
          <p:nvPr/>
        </p:nvSpPr>
        <p:spPr>
          <a:xfrm>
            <a:off x="4151969" y="364688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BA8992-502C-47EF-8BA0-772EFE29F2F9}"/>
              </a:ext>
            </a:extLst>
          </p:cNvPr>
          <p:cNvSpPr txBox="1"/>
          <p:nvPr/>
        </p:nvSpPr>
        <p:spPr>
          <a:xfrm>
            <a:off x="2123728" y="187425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46063C-3A2B-4354-B277-8F0546B321E5}"/>
              </a:ext>
            </a:extLst>
          </p:cNvPr>
          <p:cNvSpPr txBox="1"/>
          <p:nvPr/>
        </p:nvSpPr>
        <p:spPr>
          <a:xfrm>
            <a:off x="2123728" y="2311148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036800-742F-43AA-A8A2-F41D01B8B61B}"/>
              </a:ext>
            </a:extLst>
          </p:cNvPr>
          <p:cNvSpPr txBox="1"/>
          <p:nvPr/>
        </p:nvSpPr>
        <p:spPr>
          <a:xfrm>
            <a:off x="2123728" y="2736593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F0C0B-F607-4A35-8D92-09A2E3B8ED03}"/>
              </a:ext>
            </a:extLst>
          </p:cNvPr>
          <p:cNvSpPr txBox="1"/>
          <p:nvPr/>
        </p:nvSpPr>
        <p:spPr>
          <a:xfrm>
            <a:off x="2123728" y="3160994"/>
            <a:ext cx="85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Server</a:t>
            </a:r>
            <a:r>
              <a:rPr lang="ko-KR" altLang="en-US" sz="1400"/>
              <a:t> </a:t>
            </a:r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82E54B-1516-4F4C-96EF-EE1D619F7E43}"/>
              </a:ext>
            </a:extLst>
          </p:cNvPr>
          <p:cNvSpPr/>
          <p:nvPr/>
        </p:nvSpPr>
        <p:spPr>
          <a:xfrm>
            <a:off x="2929168" y="3979328"/>
            <a:ext cx="288032" cy="18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4546E7C-E715-4F1C-B5BE-50ACAD3016D6}"/>
              </a:ext>
            </a:extLst>
          </p:cNvPr>
          <p:cNvSpPr/>
          <p:nvPr/>
        </p:nvSpPr>
        <p:spPr>
          <a:xfrm>
            <a:off x="4696041" y="3975106"/>
            <a:ext cx="288032" cy="1894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4BD63F-9764-4848-888E-85C47EA338C9}"/>
              </a:ext>
            </a:extLst>
          </p:cNvPr>
          <p:cNvSpPr txBox="1"/>
          <p:nvPr/>
        </p:nvSpPr>
        <p:spPr>
          <a:xfrm>
            <a:off x="3185697" y="39201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Conf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A2BD9-7FB7-47FD-B2BB-55982CDEC05C}"/>
              </a:ext>
            </a:extLst>
          </p:cNvPr>
          <p:cNvSpPr txBox="1"/>
          <p:nvPr/>
        </p:nvSpPr>
        <p:spPr>
          <a:xfrm>
            <a:off x="4945969" y="391063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Conf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6899BD-66DA-47AB-B256-A9C1E22CEAF9}"/>
              </a:ext>
            </a:extLst>
          </p:cNvPr>
          <p:cNvSpPr txBox="1"/>
          <p:nvPr/>
        </p:nvSpPr>
        <p:spPr>
          <a:xfrm>
            <a:off x="6109319" y="1764815"/>
            <a:ext cx="9829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Old Conf 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420A8E-0D47-42D2-8F2C-25CFF9857D53}"/>
              </a:ext>
            </a:extLst>
          </p:cNvPr>
          <p:cNvSpPr txBox="1"/>
          <p:nvPr/>
        </p:nvSpPr>
        <p:spPr>
          <a:xfrm>
            <a:off x="5942308" y="3053272"/>
            <a:ext cx="9941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/>
              <a:t>New Conf</a:t>
            </a:r>
          </a:p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D08A2E2-F0BF-4709-99E8-8BDC8A3A1360}"/>
              </a:ext>
            </a:extLst>
          </p:cNvPr>
          <p:cNvCxnSpPr>
            <a:cxnSpLocks/>
            <a:stCxn id="42" idx="3"/>
            <a:endCxn id="39" idx="3"/>
          </p:cNvCxnSpPr>
          <p:nvPr/>
        </p:nvCxnSpPr>
        <p:spPr>
          <a:xfrm flipV="1">
            <a:off x="5940152" y="1599642"/>
            <a:ext cx="12700" cy="8583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Cluster Member Add/Remove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990FC2-8CD2-4643-BFA1-AB25D36A052D}"/>
              </a:ext>
            </a:extLst>
          </p:cNvPr>
          <p:cNvSpPr/>
          <p:nvPr/>
        </p:nvSpPr>
        <p:spPr>
          <a:xfrm>
            <a:off x="241176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FD44B01-8869-4E66-875A-794D86A9789B}"/>
              </a:ext>
            </a:extLst>
          </p:cNvPr>
          <p:cNvSpPr/>
          <p:nvPr/>
        </p:nvSpPr>
        <p:spPr>
          <a:xfrm>
            <a:off x="284380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7E972B4-90B5-42B0-BB9B-4820C23FFCD9}"/>
              </a:ext>
            </a:extLst>
          </p:cNvPr>
          <p:cNvSpPr/>
          <p:nvPr/>
        </p:nvSpPr>
        <p:spPr>
          <a:xfrm>
            <a:off x="327585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60646BC-3625-4924-BD16-5A935B010F36}"/>
              </a:ext>
            </a:extLst>
          </p:cNvPr>
          <p:cNvSpPr/>
          <p:nvPr/>
        </p:nvSpPr>
        <p:spPr>
          <a:xfrm>
            <a:off x="3707904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68E4E6-1052-4913-B64F-69C4E9B56A39}"/>
              </a:ext>
            </a:extLst>
          </p:cNvPr>
          <p:cNvSpPr/>
          <p:nvPr/>
        </p:nvSpPr>
        <p:spPr>
          <a:xfrm>
            <a:off x="414111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69D834-9A14-46E3-AAD6-1C974F7FAE29}"/>
              </a:ext>
            </a:extLst>
          </p:cNvPr>
          <p:cNvSpPr/>
          <p:nvPr/>
        </p:nvSpPr>
        <p:spPr>
          <a:xfrm>
            <a:off x="2339752" y="1851670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39F5E57-F07A-42E0-A80F-FAC22A29BDC7}"/>
              </a:ext>
            </a:extLst>
          </p:cNvPr>
          <p:cNvSpPr/>
          <p:nvPr/>
        </p:nvSpPr>
        <p:spPr>
          <a:xfrm>
            <a:off x="3203848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D8D23-B48A-47E3-9A5B-A11CCEC7EC8E}"/>
              </a:ext>
            </a:extLst>
          </p:cNvPr>
          <p:cNvSpPr txBox="1"/>
          <p:nvPr/>
        </p:nvSpPr>
        <p:spPr>
          <a:xfrm>
            <a:off x="3084254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+ 1</a:t>
            </a:r>
            <a:endParaRPr lang="ko-KR" altLang="en-US" sz="1400" b="1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F5FE7D-2145-4BC2-8904-369B91D34CE6}"/>
              </a:ext>
            </a:extLst>
          </p:cNvPr>
          <p:cNvSpPr/>
          <p:nvPr/>
        </p:nvSpPr>
        <p:spPr>
          <a:xfrm>
            <a:off x="241176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-</a:t>
            </a:r>
            <a:endParaRPr lang="ko-KR" altLang="en-US" sz="2000" b="1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B62026-1098-48E8-907C-3631421498B1}"/>
              </a:ext>
            </a:extLst>
          </p:cNvPr>
          <p:cNvSpPr/>
          <p:nvPr/>
        </p:nvSpPr>
        <p:spPr>
          <a:xfrm>
            <a:off x="284380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D6E6E8-6600-4E7C-9DFC-A020641B3938}"/>
              </a:ext>
            </a:extLst>
          </p:cNvPr>
          <p:cNvSpPr/>
          <p:nvPr/>
        </p:nvSpPr>
        <p:spPr>
          <a:xfrm>
            <a:off x="327585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2913FE-F783-4F4C-837F-2368E2244648}"/>
              </a:ext>
            </a:extLst>
          </p:cNvPr>
          <p:cNvSpPr/>
          <p:nvPr/>
        </p:nvSpPr>
        <p:spPr>
          <a:xfrm>
            <a:off x="3707904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05B3EB6-76AB-4413-B9A0-DBAD73A96C65}"/>
              </a:ext>
            </a:extLst>
          </p:cNvPr>
          <p:cNvSpPr/>
          <p:nvPr/>
        </p:nvSpPr>
        <p:spPr>
          <a:xfrm>
            <a:off x="414111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E6F3A10-F2E2-4C9B-AB0B-BA4D432B5156}"/>
              </a:ext>
            </a:extLst>
          </p:cNvPr>
          <p:cNvSpPr/>
          <p:nvPr/>
        </p:nvSpPr>
        <p:spPr>
          <a:xfrm>
            <a:off x="2339752" y="2784127"/>
            <a:ext cx="1296144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1B98793-1BB6-4DD3-9571-C40949022866}"/>
              </a:ext>
            </a:extLst>
          </p:cNvPr>
          <p:cNvSpPr/>
          <p:nvPr/>
        </p:nvSpPr>
        <p:spPr>
          <a:xfrm>
            <a:off x="3203848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80800D-0D51-4E9F-93F6-F794A404BE69}"/>
              </a:ext>
            </a:extLst>
          </p:cNvPr>
          <p:cNvSpPr txBox="1"/>
          <p:nvPr/>
        </p:nvSpPr>
        <p:spPr>
          <a:xfrm>
            <a:off x="3084254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5 - 1</a:t>
            </a:r>
            <a:endParaRPr lang="ko-KR" altLang="en-US" sz="1400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9803EC-00B8-4672-97E3-C396083B8739}"/>
              </a:ext>
            </a:extLst>
          </p:cNvPr>
          <p:cNvSpPr/>
          <p:nvPr/>
        </p:nvSpPr>
        <p:spPr>
          <a:xfrm>
            <a:off x="493204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C0C8594-EC0E-4707-91DA-A540BEB08B0A}"/>
              </a:ext>
            </a:extLst>
          </p:cNvPr>
          <p:cNvSpPr/>
          <p:nvPr/>
        </p:nvSpPr>
        <p:spPr>
          <a:xfrm>
            <a:off x="5364088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043E23C-4936-44C9-AC17-A9069C30AE81}"/>
              </a:ext>
            </a:extLst>
          </p:cNvPr>
          <p:cNvSpPr/>
          <p:nvPr/>
        </p:nvSpPr>
        <p:spPr>
          <a:xfrm>
            <a:off x="5796136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0EE1EF2-E846-4D4F-AC35-B74BE896B2AD}"/>
              </a:ext>
            </a:extLst>
          </p:cNvPr>
          <p:cNvSpPr/>
          <p:nvPr/>
        </p:nvSpPr>
        <p:spPr>
          <a:xfrm>
            <a:off x="6229350" y="1923678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+</a:t>
            </a:r>
            <a:endParaRPr lang="ko-KR" altLang="en-US" sz="2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740FD0-ADA8-4FE7-845B-9C9370D0B3EA}"/>
              </a:ext>
            </a:extLst>
          </p:cNvPr>
          <p:cNvSpPr/>
          <p:nvPr/>
        </p:nvSpPr>
        <p:spPr>
          <a:xfrm>
            <a:off x="4860032" y="1851670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7ECFA9-A4A5-4A59-9DBC-1DAC90AC0F8D}"/>
              </a:ext>
            </a:extLst>
          </p:cNvPr>
          <p:cNvSpPr/>
          <p:nvPr/>
        </p:nvSpPr>
        <p:spPr>
          <a:xfrm>
            <a:off x="5292080" y="1851670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B23BA-646A-4918-BC59-6345A2375BE1}"/>
              </a:ext>
            </a:extLst>
          </p:cNvPr>
          <p:cNvSpPr txBox="1"/>
          <p:nvPr/>
        </p:nvSpPr>
        <p:spPr>
          <a:xfrm>
            <a:off x="5400160" y="2293094"/>
            <a:ext cx="6479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2 + 1</a:t>
            </a:r>
            <a:endParaRPr lang="ko-KR" altLang="en-US" sz="1400" b="1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D885840-636A-4088-92D5-0A0DC5E56DA4}"/>
              </a:ext>
            </a:extLst>
          </p:cNvPr>
          <p:cNvSpPr/>
          <p:nvPr/>
        </p:nvSpPr>
        <p:spPr>
          <a:xfrm>
            <a:off x="493204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/>
              <a:t>-</a:t>
            </a:r>
            <a:endParaRPr lang="ko-KR" altLang="en-US" sz="1800" b="1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84BCEC-0E20-4450-AF16-41C0F00FB15A}"/>
              </a:ext>
            </a:extLst>
          </p:cNvPr>
          <p:cNvSpPr/>
          <p:nvPr/>
        </p:nvSpPr>
        <p:spPr>
          <a:xfrm>
            <a:off x="5364088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E57286-7EEF-459C-B583-D7F5CBAEA39E}"/>
              </a:ext>
            </a:extLst>
          </p:cNvPr>
          <p:cNvSpPr/>
          <p:nvPr/>
        </p:nvSpPr>
        <p:spPr>
          <a:xfrm>
            <a:off x="5796136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A929E2F-9C80-45EA-AB55-A0238329A015}"/>
              </a:ext>
            </a:extLst>
          </p:cNvPr>
          <p:cNvSpPr/>
          <p:nvPr/>
        </p:nvSpPr>
        <p:spPr>
          <a:xfrm>
            <a:off x="6229350" y="2856135"/>
            <a:ext cx="288032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EE359F0-4498-4D5D-9C9A-8615E8943AD8}"/>
              </a:ext>
            </a:extLst>
          </p:cNvPr>
          <p:cNvSpPr/>
          <p:nvPr/>
        </p:nvSpPr>
        <p:spPr>
          <a:xfrm>
            <a:off x="4860032" y="2784127"/>
            <a:ext cx="864096" cy="43204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5895646-79F5-4FA4-A81F-C51732515F2C}"/>
              </a:ext>
            </a:extLst>
          </p:cNvPr>
          <p:cNvSpPr/>
          <p:nvPr/>
        </p:nvSpPr>
        <p:spPr>
          <a:xfrm>
            <a:off x="5292080" y="2784127"/>
            <a:ext cx="1296144" cy="43204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FC7832-0E06-4216-9A62-D6A5A8FCB553}"/>
              </a:ext>
            </a:extLst>
          </p:cNvPr>
          <p:cNvSpPr txBox="1"/>
          <p:nvPr/>
        </p:nvSpPr>
        <p:spPr>
          <a:xfrm>
            <a:off x="5428213" y="3225551"/>
            <a:ext cx="5918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/>
              <a:t>4 - 1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0B8C3A7-52BC-4047-A0A3-48B336291FBA}"/>
              </a:ext>
            </a:extLst>
          </p:cNvPr>
          <p:cNvSpPr/>
          <p:nvPr/>
        </p:nvSpPr>
        <p:spPr>
          <a:xfrm>
            <a:off x="2987824" y="3622092"/>
            <a:ext cx="360040" cy="22331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458CF6-A6C2-4CBB-9E93-0C90EE26DCAD}"/>
              </a:ext>
            </a:extLst>
          </p:cNvPr>
          <p:cNvSpPr txBox="1"/>
          <p:nvPr/>
        </p:nvSpPr>
        <p:spPr>
          <a:xfrm>
            <a:off x="3347864" y="3579862"/>
            <a:ext cx="1101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Old Cluster</a:t>
            </a:r>
            <a:endParaRPr lang="ko-KR" altLang="en-US" sz="14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66EFC9F-C4E4-4EEF-BAB2-F2FA8AB9C4B2}"/>
              </a:ext>
            </a:extLst>
          </p:cNvPr>
          <p:cNvSpPr/>
          <p:nvPr/>
        </p:nvSpPr>
        <p:spPr>
          <a:xfrm>
            <a:off x="4567806" y="3622092"/>
            <a:ext cx="360040" cy="22331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49AE53-8279-48E2-880D-9FF802C93C20}"/>
              </a:ext>
            </a:extLst>
          </p:cNvPr>
          <p:cNvSpPr txBox="1"/>
          <p:nvPr/>
        </p:nvSpPr>
        <p:spPr>
          <a:xfrm>
            <a:off x="4927846" y="3579862"/>
            <a:ext cx="117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New Cluster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6638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91C17-39D6-4CD3-BA97-F7F1EDB2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raft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339005" y="10595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Leader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35053" y="2571750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DCD957-0614-4A48-A3D4-796839CC9A32}"/>
              </a:ext>
            </a:extLst>
          </p:cNvPr>
          <p:cNvSpPr/>
          <p:nvPr/>
        </p:nvSpPr>
        <p:spPr>
          <a:xfrm>
            <a:off x="4431695" y="13973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297D1D-62EC-4FCF-8EA6-354DDA58DCE8}"/>
              </a:ext>
            </a:extLst>
          </p:cNvPr>
          <p:cNvSpPr/>
          <p:nvPr/>
        </p:nvSpPr>
        <p:spPr>
          <a:xfrm>
            <a:off x="4431695" y="21179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B9B37E3-3DB9-4BFE-9F1B-C2A627D9E733}"/>
              </a:ext>
            </a:extLst>
          </p:cNvPr>
          <p:cNvSpPr/>
          <p:nvPr/>
        </p:nvSpPr>
        <p:spPr>
          <a:xfrm>
            <a:off x="4818770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3AD20B-A15D-4EE6-BEC7-CF148211217C}"/>
              </a:ext>
            </a:extLst>
          </p:cNvPr>
          <p:cNvSpPr/>
          <p:nvPr/>
        </p:nvSpPr>
        <p:spPr>
          <a:xfrm>
            <a:off x="6353446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FD284C8-4323-4D3A-94B3-4E8C7F1BD3B0}"/>
              </a:ext>
            </a:extLst>
          </p:cNvPr>
          <p:cNvSpPr/>
          <p:nvPr/>
        </p:nvSpPr>
        <p:spPr>
          <a:xfrm>
            <a:off x="6476728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390F-41A4-47CD-9FD7-92570EBE0EB4}"/>
              </a:ext>
            </a:extLst>
          </p:cNvPr>
          <p:cNvSpPr/>
          <p:nvPr/>
        </p:nvSpPr>
        <p:spPr>
          <a:xfrm>
            <a:off x="6595107" y="2258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58549BF-6380-4D21-AC27-FC72FE1CD1DF}"/>
              </a:ext>
            </a:extLst>
          </p:cNvPr>
          <p:cNvSpPr/>
          <p:nvPr/>
        </p:nvSpPr>
        <p:spPr>
          <a:xfrm>
            <a:off x="5687581" y="13973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746400-FF33-4474-BD5D-DF900D244CE4}"/>
              </a:ext>
            </a:extLst>
          </p:cNvPr>
          <p:cNvSpPr/>
          <p:nvPr/>
        </p:nvSpPr>
        <p:spPr>
          <a:xfrm>
            <a:off x="5308489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3FECA8-68E1-4296-92F1-C97A722DD66B}"/>
              </a:ext>
            </a:extLst>
          </p:cNvPr>
          <p:cNvSpPr/>
          <p:nvPr/>
        </p:nvSpPr>
        <p:spPr>
          <a:xfrm>
            <a:off x="5798208" y="21719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48C94EE-589A-4FEA-9B33-CA76DC4F0BA1}"/>
              </a:ext>
            </a:extLst>
          </p:cNvPr>
          <p:cNvSpPr/>
          <p:nvPr/>
        </p:nvSpPr>
        <p:spPr>
          <a:xfrm>
            <a:off x="2863384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 Server / Follower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F4EB27-06BB-4AFF-B3F9-0CF959373DB1}"/>
              </a:ext>
            </a:extLst>
          </p:cNvPr>
          <p:cNvSpPr/>
          <p:nvPr/>
        </p:nvSpPr>
        <p:spPr>
          <a:xfrm>
            <a:off x="2956074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67F584-E1F2-4116-9961-7982DF74F228}"/>
              </a:ext>
            </a:extLst>
          </p:cNvPr>
          <p:cNvSpPr/>
          <p:nvPr/>
        </p:nvSpPr>
        <p:spPr>
          <a:xfrm>
            <a:off x="2956074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26C3EA-A73F-48BC-8DC6-752A4696E4D8}"/>
              </a:ext>
            </a:extLst>
          </p:cNvPr>
          <p:cNvSpPr/>
          <p:nvPr/>
        </p:nvSpPr>
        <p:spPr>
          <a:xfrm>
            <a:off x="3343149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86AC4F-82B0-407F-BA77-BFD047922B6C}"/>
              </a:ext>
            </a:extLst>
          </p:cNvPr>
          <p:cNvSpPr/>
          <p:nvPr/>
        </p:nvSpPr>
        <p:spPr>
          <a:xfrm>
            <a:off x="4877825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F6713F3-EB13-44A9-AADC-FE9FFDEC3641}"/>
              </a:ext>
            </a:extLst>
          </p:cNvPr>
          <p:cNvSpPr/>
          <p:nvPr/>
        </p:nvSpPr>
        <p:spPr>
          <a:xfrm>
            <a:off x="5001107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14E016-3592-4C38-BFFE-9C4BD345D2A1}"/>
              </a:ext>
            </a:extLst>
          </p:cNvPr>
          <p:cNvSpPr/>
          <p:nvPr/>
        </p:nvSpPr>
        <p:spPr>
          <a:xfrm>
            <a:off x="5119486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1D1B5C4-955F-4396-B096-F0EA0028351E}"/>
              </a:ext>
            </a:extLst>
          </p:cNvPr>
          <p:cNvSpPr/>
          <p:nvPr/>
        </p:nvSpPr>
        <p:spPr>
          <a:xfrm>
            <a:off x="4211960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2042F4-A756-4709-A464-DC8E131E324D}"/>
              </a:ext>
            </a:extLst>
          </p:cNvPr>
          <p:cNvSpPr/>
          <p:nvPr/>
        </p:nvSpPr>
        <p:spPr>
          <a:xfrm>
            <a:off x="3832868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533EF7-9FF1-4F5B-9940-822E3FEE571E}"/>
              </a:ext>
            </a:extLst>
          </p:cNvPr>
          <p:cNvSpPr/>
          <p:nvPr/>
        </p:nvSpPr>
        <p:spPr>
          <a:xfrm>
            <a:off x="4322587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B1C941A-10C9-40B5-B1A1-99459AFDF63F}"/>
              </a:ext>
            </a:extLst>
          </p:cNvPr>
          <p:cNvSpPr/>
          <p:nvPr/>
        </p:nvSpPr>
        <p:spPr>
          <a:xfrm>
            <a:off x="5724128" y="2859782"/>
            <a:ext cx="2500704" cy="1512168"/>
          </a:xfrm>
          <a:prstGeom prst="roundRect">
            <a:avLst>
              <a:gd name="adj" fmla="val 4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 </a:t>
            </a:r>
            <a:r>
              <a:rPr lang="en-US" altLang="ko-KR" sz="1400"/>
              <a:t>Server / Follower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2968461-4B71-4447-8ACD-C91B903576B9}"/>
              </a:ext>
            </a:extLst>
          </p:cNvPr>
          <p:cNvSpPr/>
          <p:nvPr/>
        </p:nvSpPr>
        <p:spPr>
          <a:xfrm>
            <a:off x="5816818" y="3197543"/>
            <a:ext cx="1008112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Consensus </a:t>
            </a:r>
          </a:p>
          <a:p>
            <a:pPr algn="ctr"/>
            <a:r>
              <a:rPr lang="en-US" altLang="ko-KR" sz="1000"/>
              <a:t>Module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B6F81DE-FC73-40CA-BC9F-DA91571CF665}"/>
              </a:ext>
            </a:extLst>
          </p:cNvPr>
          <p:cNvSpPr/>
          <p:nvPr/>
        </p:nvSpPr>
        <p:spPr>
          <a:xfrm>
            <a:off x="5816818" y="3918169"/>
            <a:ext cx="2315272" cy="353195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Log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5E7750-E24A-4D7F-A653-E1884A8B51AC}"/>
              </a:ext>
            </a:extLst>
          </p:cNvPr>
          <p:cNvSpPr/>
          <p:nvPr/>
        </p:nvSpPr>
        <p:spPr>
          <a:xfrm>
            <a:off x="6203893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934E9B-C4BE-4824-817E-ED6C369FF927}"/>
              </a:ext>
            </a:extLst>
          </p:cNvPr>
          <p:cNvSpPr/>
          <p:nvPr/>
        </p:nvSpPr>
        <p:spPr>
          <a:xfrm>
            <a:off x="7738569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F9B00BE-800C-4156-A60B-CA0AC15C1563}"/>
              </a:ext>
            </a:extLst>
          </p:cNvPr>
          <p:cNvSpPr/>
          <p:nvPr/>
        </p:nvSpPr>
        <p:spPr>
          <a:xfrm>
            <a:off x="7861851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976750B-59ED-457C-BB48-773BF0D3AC8E}"/>
              </a:ext>
            </a:extLst>
          </p:cNvPr>
          <p:cNvSpPr/>
          <p:nvPr/>
        </p:nvSpPr>
        <p:spPr>
          <a:xfrm>
            <a:off x="7980230" y="40587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E938E7F-607D-44B5-89A5-83426B891130}"/>
              </a:ext>
            </a:extLst>
          </p:cNvPr>
          <p:cNvSpPr/>
          <p:nvPr/>
        </p:nvSpPr>
        <p:spPr>
          <a:xfrm>
            <a:off x="7072704" y="3197543"/>
            <a:ext cx="1059386" cy="526335"/>
          </a:xfrm>
          <a:prstGeom prst="roundRect">
            <a:avLst>
              <a:gd name="adj" fmla="val 11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State Machine</a:t>
            </a:r>
          </a:p>
          <a:p>
            <a:pPr algn="ctr"/>
            <a:r>
              <a:rPr lang="en-US" altLang="ko-KR" sz="900"/>
              <a:t>Key1 : Value1</a:t>
            </a:r>
          </a:p>
          <a:p>
            <a:pPr algn="ctr"/>
            <a:r>
              <a:rPr lang="en-US" altLang="ko-KR" sz="900"/>
              <a:t>Key2 : Value2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7C03899-7AF7-4312-8B39-7C91ABAA887B}"/>
              </a:ext>
            </a:extLst>
          </p:cNvPr>
          <p:cNvSpPr/>
          <p:nvPr/>
        </p:nvSpPr>
        <p:spPr>
          <a:xfrm>
            <a:off x="6693612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069886E-2DB0-4833-B0EB-7E4316E9D0A6}"/>
              </a:ext>
            </a:extLst>
          </p:cNvPr>
          <p:cNvSpPr/>
          <p:nvPr/>
        </p:nvSpPr>
        <p:spPr>
          <a:xfrm>
            <a:off x="7183331" y="3972174"/>
            <a:ext cx="489719" cy="245183"/>
          </a:xfrm>
          <a:prstGeom prst="roundRect">
            <a:avLst>
              <a:gd name="adj" fmla="val 157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Entry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A91FF4-0219-48AE-8FEA-3A11C15051D2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460130" y="1923678"/>
            <a:ext cx="1475621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984296-1A10-4774-B585-87D186F7B23D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4935751" y="1923678"/>
            <a:ext cx="1385123" cy="127386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4069CD-6B29-498B-B2F7-0440F345F784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0130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116F54E-6A91-4984-8100-D272B3B42921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4113710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1238E2-F14A-408C-A108-1A93F735762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320874" y="37238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3DF0AC-0EF3-457A-8051-A6D874157F47}"/>
              </a:ext>
            </a:extLst>
          </p:cNvPr>
          <p:cNvCxnSpPr>
            <a:cxnSpLocks/>
            <a:stCxn id="52" idx="0"/>
            <a:endCxn id="57" idx="2"/>
          </p:cNvCxnSpPr>
          <p:nvPr/>
        </p:nvCxnSpPr>
        <p:spPr>
          <a:xfrm flipV="1">
            <a:off x="6974454" y="37238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FA107AC-EC51-4D01-A2B1-72965FC269D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35751" y="1923678"/>
            <a:ext cx="653580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CE57166-7C09-425D-9135-C29C418DC730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5589331" y="1923678"/>
            <a:ext cx="627943" cy="1942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2608EE5-4F23-4AB5-9C59-3CA787350097}"/>
              </a:ext>
            </a:extLst>
          </p:cNvPr>
          <p:cNvSpPr/>
          <p:nvPr/>
        </p:nvSpPr>
        <p:spPr>
          <a:xfrm>
            <a:off x="2735254" y="926143"/>
            <a:ext cx="5627696" cy="3589823"/>
          </a:xfrm>
          <a:prstGeom prst="roundRect">
            <a:avLst>
              <a:gd name="adj" fmla="val 2531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b="1"/>
              <a:t>Server </a:t>
            </a:r>
          </a:p>
          <a:p>
            <a:pPr algn="r"/>
            <a:r>
              <a:rPr lang="en-US" altLang="ko-KR" b="1"/>
              <a:t>Cluster</a:t>
            </a:r>
            <a:endParaRPr lang="ko-KR" altLang="en-US" b="1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70F272D-8AFB-46BA-B371-D89E3D8799BF}"/>
              </a:ext>
            </a:extLst>
          </p:cNvPr>
          <p:cNvSpPr/>
          <p:nvPr/>
        </p:nvSpPr>
        <p:spPr>
          <a:xfrm>
            <a:off x="881051" y="2612241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925EBFE-FCCD-4FBF-9AE1-8341EF97AD9B}"/>
              </a:ext>
            </a:extLst>
          </p:cNvPr>
          <p:cNvSpPr/>
          <p:nvPr/>
        </p:nvSpPr>
        <p:spPr>
          <a:xfrm>
            <a:off x="827584" y="2655962"/>
            <a:ext cx="1584176" cy="353194"/>
          </a:xfrm>
          <a:prstGeom prst="roundRect">
            <a:avLst>
              <a:gd name="adj" fmla="val 152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909C6D-98AF-49A5-AA96-7422158CC6A5}"/>
              </a:ext>
            </a:extLst>
          </p:cNvPr>
          <p:cNvCxnSpPr>
            <a:cxnSpLocks/>
            <a:stCxn id="89" idx="3"/>
            <a:endCxn id="25" idx="1"/>
          </p:cNvCxnSpPr>
          <p:nvPr/>
        </p:nvCxnSpPr>
        <p:spPr>
          <a:xfrm flipV="1">
            <a:off x="2411760" y="1660511"/>
            <a:ext cx="2019935" cy="11720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966D047-3DEA-40BB-917E-E25C40956BC9}"/>
              </a:ext>
            </a:extLst>
          </p:cNvPr>
          <p:cNvSpPr/>
          <p:nvPr/>
        </p:nvSpPr>
        <p:spPr>
          <a:xfrm>
            <a:off x="2284922" y="2724547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B99A77A-63D2-433F-AF46-D18E9568EC32}"/>
              </a:ext>
            </a:extLst>
          </p:cNvPr>
          <p:cNvSpPr/>
          <p:nvPr/>
        </p:nvSpPr>
        <p:spPr>
          <a:xfrm>
            <a:off x="5201020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CB82458-436E-412F-9410-9117AEEC767D}"/>
              </a:ext>
            </a:extLst>
          </p:cNvPr>
          <p:cNvSpPr/>
          <p:nvPr/>
        </p:nvSpPr>
        <p:spPr>
          <a:xfrm>
            <a:off x="3779912" y="2608895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3303B4A-C73A-409C-9CB9-BE31EC7B592E}"/>
              </a:ext>
            </a:extLst>
          </p:cNvPr>
          <p:cNvSpPr/>
          <p:nvPr/>
        </p:nvSpPr>
        <p:spPr>
          <a:xfrm>
            <a:off x="3627927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1FE943-ACFB-4074-A9D9-51F8703D8850}"/>
              </a:ext>
            </a:extLst>
          </p:cNvPr>
          <p:cNvSpPr/>
          <p:nvPr/>
        </p:nvSpPr>
        <p:spPr>
          <a:xfrm>
            <a:off x="6488671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DDDFEE0-4AEA-4949-A137-2D6BED5139C5}"/>
              </a:ext>
            </a:extLst>
          </p:cNvPr>
          <p:cNvSpPr/>
          <p:nvPr/>
        </p:nvSpPr>
        <p:spPr>
          <a:xfrm>
            <a:off x="4324226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09A5EAC-22B8-48CD-BD94-91FDE2238E5A}"/>
              </a:ext>
            </a:extLst>
          </p:cNvPr>
          <p:cNvSpPr/>
          <p:nvPr/>
        </p:nvSpPr>
        <p:spPr>
          <a:xfrm>
            <a:off x="7179574" y="372014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E5039A9-B205-4C11-ABD1-022288DA59B6}"/>
              </a:ext>
            </a:extLst>
          </p:cNvPr>
          <p:cNvSpPr/>
          <p:nvPr/>
        </p:nvSpPr>
        <p:spPr>
          <a:xfrm>
            <a:off x="5799304" y="1912538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654D743-4445-4646-9E4C-7042013B651E}"/>
              </a:ext>
            </a:extLst>
          </p:cNvPr>
          <p:cNvSpPr/>
          <p:nvPr/>
        </p:nvSpPr>
        <p:spPr>
          <a:xfrm>
            <a:off x="3991351" y="2612206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422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33036</TotalTime>
  <Words>416</Words>
  <Application>Microsoft Office PowerPoint</Application>
  <PresentationFormat>화면 슬라이드 쇼(16:9)</PresentationFormat>
  <Paragraphs>241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raft Architecture</vt:lpstr>
      <vt:lpstr>Quorum</vt:lpstr>
      <vt:lpstr>Term</vt:lpstr>
      <vt:lpstr>Server State</vt:lpstr>
      <vt:lpstr>Log</vt:lpstr>
      <vt:lpstr>Cluster Member Add, Leader Split</vt:lpstr>
      <vt:lpstr>Cluster Member Add/Remove</vt:lpstr>
      <vt:lpstr>PowerPoint 프레젠테이션</vt:lpstr>
      <vt:lpstr>raft Architecture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5005</cp:revision>
  <dcterms:created xsi:type="dcterms:W3CDTF">2006-10-05T04:04:58Z</dcterms:created>
  <dcterms:modified xsi:type="dcterms:W3CDTF">2021-01-27T16:14:36Z</dcterms:modified>
</cp:coreProperties>
</file>