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3" r:id="rId2"/>
    <p:sldId id="394" r:id="rId3"/>
    <p:sldId id="392" r:id="rId4"/>
    <p:sldId id="39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49" autoAdjust="0"/>
  </p:normalViewPr>
  <p:slideViewPr>
    <p:cSldViewPr>
      <p:cViewPr varScale="1">
        <p:scale>
          <a:sx n="188" d="100"/>
          <a:sy n="188" d="100"/>
        </p:scale>
        <p:origin x="370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831123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Bastion Node</a:t>
            </a:r>
            <a:endParaRPr lang="en-US" altLang="ko-KR" sz="1200" b="1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947247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01</a:t>
            </a:r>
            <a:endParaRPr lang="en-US" altLang="ko-KR" sz="1200" b="1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0565" y="1203598"/>
            <a:ext cx="3389467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5063371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02</a:t>
            </a:r>
            <a:endParaRPr lang="en-US" altLang="ko-KR" sz="1200" b="1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283968" y="1569139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01</a:t>
            </a:r>
            <a:endParaRPr lang="en-US" altLang="ko-KR" sz="1200" b="1" dirty="0"/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id="{299C5EE0-2FFD-440E-B32C-85423E191D11}"/>
              </a:ext>
            </a:extLst>
          </p:cNvPr>
          <p:cNvSpPr/>
          <p:nvPr/>
        </p:nvSpPr>
        <p:spPr>
          <a:xfrm>
            <a:off x="6436085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03</a:t>
            </a:r>
            <a:endParaRPr lang="en-US" altLang="ko-KR" sz="1200" b="1" dirty="0"/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id="{64ECEBC7-DC5E-4E15-86B4-BCD3D8F64925}"/>
              </a:ext>
            </a:extLst>
          </p:cNvPr>
          <p:cNvSpPr/>
          <p:nvPr/>
        </p:nvSpPr>
        <p:spPr>
          <a:xfrm>
            <a:off x="7552209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Worker</a:t>
            </a:r>
          </a:p>
          <a:p>
            <a:pPr algn="ctr"/>
            <a:r>
              <a:rPr lang="en-US" altLang="ko-KR" sz="1200" b="1"/>
              <a:t>Node</a:t>
            </a:r>
            <a:endParaRPr lang="en-US" altLang="ko-KR" sz="1200" b="1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E1D3526F-CD63-4DC4-9F0E-12F451BC74F1}"/>
              </a:ext>
            </a:extLst>
          </p:cNvPr>
          <p:cNvSpPr/>
          <p:nvPr/>
        </p:nvSpPr>
        <p:spPr>
          <a:xfrm>
            <a:off x="6325527" y="1203598"/>
            <a:ext cx="2278921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747287" y="1562051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02</a:t>
            </a:r>
            <a:endParaRPr lang="en-US" altLang="ko-KR" sz="1200" b="1" dirty="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257923F3-F269-4A60-BD62-E2C523D06204}"/>
              </a:ext>
            </a:extLst>
          </p:cNvPr>
          <p:cNvSpPr/>
          <p:nvPr/>
        </p:nvSpPr>
        <p:spPr>
          <a:xfrm>
            <a:off x="344830" y="1995686"/>
            <a:ext cx="2160240" cy="1334215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Local PC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86484" y="2341439"/>
            <a:ext cx="1876932" cy="865683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Kind Local 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621866" y="2487042"/>
            <a:ext cx="1606168" cy="360040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557720" y="3646790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10.6.0.0/24</a:t>
            </a:r>
            <a:endParaRPr lang="en-US" altLang="ko-KR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</p:cNvCxnSpPr>
          <p:nvPr/>
        </p:nvCxnSpPr>
        <p:spPr>
          <a:xfrm>
            <a:off x="3299175" y="3487229"/>
            <a:ext cx="47210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46">
            <a:extLst>
              <a:ext uri="{FF2B5EF4-FFF2-40B4-BE49-F238E27FC236}">
                <a16:creationId xmlns:a16="http://schemas.microsoft.com/office/drawing/2014/main" id="{00554EE6-CA8E-4397-9BB8-3A8736607A0D}"/>
              </a:ext>
            </a:extLst>
          </p:cNvPr>
          <p:cNvSpPr/>
          <p:nvPr/>
        </p:nvSpPr>
        <p:spPr>
          <a:xfrm>
            <a:off x="2838582" y="1591933"/>
            <a:ext cx="1301370" cy="530476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99175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415299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531423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904137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</p:cNvCxnSpPr>
          <p:nvPr/>
        </p:nvCxnSpPr>
        <p:spPr>
          <a:xfrm>
            <a:off x="8028584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208404" y="3482149"/>
            <a:ext cx="0" cy="164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F55DEF5-FAA8-4A1F-8E61-8CEAED722CDD}"/>
              </a:ext>
            </a:extLst>
          </p:cNvPr>
          <p:cNvCxnSpPr>
            <a:cxnSpLocks/>
          </p:cNvCxnSpPr>
          <p:nvPr/>
        </p:nvCxnSpPr>
        <p:spPr>
          <a:xfrm flipH="1">
            <a:off x="3859893" y="2321350"/>
            <a:ext cx="351923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636A9DB-1A07-4934-9938-E7DC9EFD6A9B}"/>
              </a:ext>
            </a:extLst>
          </p:cNvPr>
          <p:cNvCxnSpPr>
            <a:cxnSpLocks/>
          </p:cNvCxnSpPr>
          <p:nvPr/>
        </p:nvCxnSpPr>
        <p:spPr>
          <a:xfrm flipV="1">
            <a:off x="4883351" y="2145203"/>
            <a:ext cx="0" cy="17264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3AC6247-D1B0-4804-BE05-BCD86C04CA89}"/>
              </a:ext>
            </a:extLst>
          </p:cNvPr>
          <p:cNvCxnSpPr>
            <a:cxnSpLocks/>
          </p:cNvCxnSpPr>
          <p:nvPr/>
        </p:nvCxnSpPr>
        <p:spPr>
          <a:xfrm flipV="1">
            <a:off x="7377932" y="2138115"/>
            <a:ext cx="2380" cy="17973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46">
            <a:extLst>
              <a:ext uri="{FF2B5EF4-FFF2-40B4-BE49-F238E27FC236}">
                <a16:creationId xmlns:a16="http://schemas.microsoft.com/office/drawing/2014/main" id="{C312503F-F8F2-4FCA-A2A8-27B40DE703D0}"/>
              </a:ext>
            </a:extLst>
          </p:cNvPr>
          <p:cNvSpPr/>
          <p:nvPr/>
        </p:nvSpPr>
        <p:spPr>
          <a:xfrm>
            <a:off x="3444250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13" name="모서리가 둥근 직사각형 46">
            <a:extLst>
              <a:ext uri="{FF2B5EF4-FFF2-40B4-BE49-F238E27FC236}">
                <a16:creationId xmlns:a16="http://schemas.microsoft.com/office/drawing/2014/main" id="{332D746D-2D9C-46A7-9A85-667931D5144D}"/>
              </a:ext>
            </a:extLst>
          </p:cNvPr>
          <p:cNvSpPr/>
          <p:nvPr/>
        </p:nvSpPr>
        <p:spPr>
          <a:xfrm>
            <a:off x="1763688" y="3647603"/>
            <a:ext cx="1360682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116E1C8-3A8D-4E21-929E-D89F320A9E91}"/>
              </a:ext>
            </a:extLst>
          </p:cNvPr>
          <p:cNvCxnSpPr>
            <a:cxnSpLocks/>
          </p:cNvCxnSpPr>
          <p:nvPr/>
        </p:nvCxnSpPr>
        <p:spPr>
          <a:xfrm flipV="1">
            <a:off x="3859893" y="2138115"/>
            <a:ext cx="0" cy="156723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구름 128">
            <a:extLst>
              <a:ext uri="{FF2B5EF4-FFF2-40B4-BE49-F238E27FC236}">
                <a16:creationId xmlns:a16="http://schemas.microsoft.com/office/drawing/2014/main" id="{3E50B95F-2760-4747-9708-53C747781986}"/>
              </a:ext>
            </a:extLst>
          </p:cNvPr>
          <p:cNvSpPr/>
          <p:nvPr/>
        </p:nvSpPr>
        <p:spPr>
          <a:xfrm>
            <a:off x="347402" y="362138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548EF5C-7ED0-4D51-8768-3E5D2DCA7430}"/>
              </a:ext>
            </a:extLst>
          </p:cNvPr>
          <p:cNvCxnSpPr>
            <a:cxnSpLocks/>
            <a:stCxn id="129" idx="0"/>
            <a:endCxn id="113" idx="1"/>
          </p:cNvCxnSpPr>
          <p:nvPr/>
        </p:nvCxnSpPr>
        <p:spPr>
          <a:xfrm>
            <a:off x="1456805" y="3912841"/>
            <a:ext cx="306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4B9180D-6895-48CF-9553-C5A4E2A51FB2}"/>
              </a:ext>
            </a:extLst>
          </p:cNvPr>
          <p:cNvCxnSpPr>
            <a:cxnSpLocks/>
            <a:stCxn id="68" idx="2"/>
            <a:endCxn id="113" idx="0"/>
          </p:cNvCxnSpPr>
          <p:nvPr/>
        </p:nvCxnSpPr>
        <p:spPr>
          <a:xfrm>
            <a:off x="1424950" y="3329901"/>
            <a:ext cx="1019079" cy="317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559043D-EF2A-41B8-8A4D-CF45BD4920BC}"/>
              </a:ext>
            </a:extLst>
          </p:cNvPr>
          <p:cNvCxnSpPr>
            <a:cxnSpLocks/>
          </p:cNvCxnSpPr>
          <p:nvPr/>
        </p:nvCxnSpPr>
        <p:spPr>
          <a:xfrm>
            <a:off x="3124370" y="3839317"/>
            <a:ext cx="319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1CE323D-2257-41EA-9D5E-E9780E15956D}"/>
              </a:ext>
            </a:extLst>
          </p:cNvPr>
          <p:cNvCxnSpPr>
            <a:cxnSpLocks/>
            <a:stCxn id="71" idx="1"/>
            <a:endCxn id="151" idx="3"/>
          </p:cNvCxnSpPr>
          <p:nvPr/>
        </p:nvCxnSpPr>
        <p:spPr>
          <a:xfrm flipH="1">
            <a:off x="5386027" y="3912028"/>
            <a:ext cx="171693" cy="8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46">
            <a:extLst>
              <a:ext uri="{FF2B5EF4-FFF2-40B4-BE49-F238E27FC236}">
                <a16:creationId xmlns:a16="http://schemas.microsoft.com/office/drawing/2014/main" id="{C47E3A1A-B045-4EEE-9428-B82A090BE5A3}"/>
              </a:ext>
            </a:extLst>
          </p:cNvPr>
          <p:cNvSpPr/>
          <p:nvPr/>
        </p:nvSpPr>
        <p:spPr>
          <a:xfrm>
            <a:off x="4564267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80EA741-AD58-4ACD-BE2D-AF52994132CA}"/>
              </a:ext>
            </a:extLst>
          </p:cNvPr>
          <p:cNvCxnSpPr>
            <a:cxnSpLocks/>
          </p:cNvCxnSpPr>
          <p:nvPr/>
        </p:nvCxnSpPr>
        <p:spPr>
          <a:xfrm flipH="1">
            <a:off x="3124370" y="4011910"/>
            <a:ext cx="14398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0350F4-0D2C-44D0-8AB8-C25A2B7C5F1A}"/>
              </a:ext>
            </a:extLst>
          </p:cNvPr>
          <p:cNvCxnSpPr>
            <a:cxnSpLocks/>
          </p:cNvCxnSpPr>
          <p:nvPr/>
        </p:nvCxnSpPr>
        <p:spPr>
          <a:xfrm>
            <a:off x="4972680" y="2145203"/>
            <a:ext cx="0" cy="13420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0ED9B0F-7F8A-4110-934A-90DA090CBB8D}"/>
              </a:ext>
            </a:extLst>
          </p:cNvPr>
          <p:cNvCxnSpPr>
            <a:cxnSpLocks/>
          </p:cNvCxnSpPr>
          <p:nvPr/>
        </p:nvCxnSpPr>
        <p:spPr>
          <a:xfrm>
            <a:off x="7466609" y="2138115"/>
            <a:ext cx="5949" cy="1344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E22E7373-475B-4003-86D2-BFCA9F02E05F}"/>
              </a:ext>
            </a:extLst>
          </p:cNvPr>
          <p:cNvSpPr/>
          <p:nvPr/>
        </p:nvSpPr>
        <p:spPr>
          <a:xfrm>
            <a:off x="755576" y="1995686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41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2759254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3464884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4412843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412842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4153219"/>
            <a:ext cx="2662016" cy="2596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 flipH="1">
            <a:off x="3387602" y="4153619"/>
            <a:ext cx="526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87602" y="4153619"/>
            <a:ext cx="3846377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678080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386625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03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Slave 02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30.0.0.13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Slave 01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30.0.0.12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02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30.0.0.11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3464884"/>
            <a:ext cx="476565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3464884"/>
            <a:ext cx="924643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3464884"/>
            <a:ext cx="92502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678080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334266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20.0.0.1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4678081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7">
            <a:extLst>
              <a:ext uri="{FF2B5EF4-FFF2-40B4-BE49-F238E27FC236}">
                <a16:creationId xmlns:a16="http://schemas.microsoft.com/office/drawing/2014/main" id="{A0B7B0B1-8D3F-43A7-AB45-FDF221780F6E}"/>
              </a:ext>
            </a:extLst>
          </p:cNvPr>
          <p:cNvSpPr/>
          <p:nvPr/>
        </p:nvSpPr>
        <p:spPr>
          <a:xfrm>
            <a:off x="269979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(Active) </a:t>
            </a:r>
            <a:endParaRPr lang="en-US" altLang="ko-KR" sz="12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FD3FC757-031F-4610-8A08-EDBC4567256B}"/>
              </a:ext>
            </a:extLst>
          </p:cNvPr>
          <p:cNvSpPr/>
          <p:nvPr/>
        </p:nvSpPr>
        <p:spPr>
          <a:xfrm>
            <a:off x="398312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30.0.0.21</a:t>
            </a:r>
          </a:p>
          <a:p>
            <a:pPr algn="ctr"/>
            <a:r>
              <a:rPr lang="en-US" altLang="ko-KR" sz="1100" b="1"/>
              <a:t>30.0.0.31</a:t>
            </a:r>
            <a:endParaRPr lang="en-US" altLang="ko-KR" sz="1100" b="1" dirty="0"/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918624F6-DA2D-42E7-BED8-4CFC8256DD41}"/>
              </a:ext>
            </a:extLst>
          </p:cNvPr>
          <p:cNvSpPr/>
          <p:nvPr/>
        </p:nvSpPr>
        <p:spPr>
          <a:xfrm>
            <a:off x="4662838" y="55552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515C40-6FCF-4921-BBC3-57A78AA7DD60}"/>
              </a:ext>
            </a:extLst>
          </p:cNvPr>
          <p:cNvCxnSpPr>
            <a:cxnSpLocks/>
            <a:stCxn id="46" idx="2"/>
            <a:endCxn id="109" idx="0"/>
          </p:cNvCxnSpPr>
          <p:nvPr/>
        </p:nvCxnSpPr>
        <p:spPr>
          <a:xfrm>
            <a:off x="5313523" y="1086002"/>
            <a:ext cx="2" cy="3248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E92363-3DDB-4EF8-86C3-134D887E810B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flipH="1">
            <a:off x="3342295" y="1086002"/>
            <a:ext cx="1971228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0360BFA-1E85-4363-BD66-E7C8D95B9211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5313523" y="1086002"/>
            <a:ext cx="1858982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BC6221-10DE-477F-BF4D-FD25A6013CFC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H="1" flipV="1">
            <a:off x="4529589" y="2273657"/>
            <a:ext cx="270439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25FF59-6838-4155-8609-598D55B0A54C}"/>
              </a:ext>
            </a:extLst>
          </p:cNvPr>
          <p:cNvCxnSpPr>
            <a:cxnSpLocks/>
            <a:stCxn id="48" idx="0"/>
            <a:endCxn id="93" idx="2"/>
          </p:cNvCxnSpPr>
          <p:nvPr/>
        </p:nvCxnSpPr>
        <p:spPr>
          <a:xfrm flipV="1">
            <a:off x="7233979" y="2273657"/>
            <a:ext cx="112582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23">
            <a:extLst>
              <a:ext uri="{FF2B5EF4-FFF2-40B4-BE49-F238E27FC236}">
                <a16:creationId xmlns:a16="http://schemas.microsoft.com/office/drawing/2014/main" id="{80DC30F3-DEA8-4C8B-B202-CE0499F3F275}"/>
              </a:ext>
            </a:extLst>
          </p:cNvPr>
          <p:cNvSpPr/>
          <p:nvPr/>
        </p:nvSpPr>
        <p:spPr>
          <a:xfrm>
            <a:off x="279582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20.0.0.11</a:t>
            </a:r>
            <a:endParaRPr lang="en-US" altLang="ko-KR" sz="1100" dirty="0"/>
          </a:p>
        </p:txBody>
      </p:sp>
      <p:sp>
        <p:nvSpPr>
          <p:cNvPr id="92" name="모서리가 둥근 직사각형 47">
            <a:extLst>
              <a:ext uri="{FF2B5EF4-FFF2-40B4-BE49-F238E27FC236}">
                <a16:creationId xmlns:a16="http://schemas.microsoft.com/office/drawing/2014/main" id="{5467A98E-18D8-46DA-BE9C-F67253FB8F1A}"/>
              </a:ext>
            </a:extLst>
          </p:cNvPr>
          <p:cNvSpPr/>
          <p:nvPr/>
        </p:nvSpPr>
        <p:spPr>
          <a:xfrm>
            <a:off x="653000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(Standby)</a:t>
            </a:r>
            <a:endParaRPr lang="en-US" altLang="ko-KR" sz="1200" b="1" dirty="0"/>
          </a:p>
        </p:txBody>
      </p:sp>
      <p:sp>
        <p:nvSpPr>
          <p:cNvPr id="93" name="모서리가 둥근 직사각형 23">
            <a:extLst>
              <a:ext uri="{FF2B5EF4-FFF2-40B4-BE49-F238E27FC236}">
                <a16:creationId xmlns:a16="http://schemas.microsoft.com/office/drawing/2014/main" id="{2025696E-3B1B-4C6E-9D24-7D856196428E}"/>
              </a:ext>
            </a:extLst>
          </p:cNvPr>
          <p:cNvSpPr/>
          <p:nvPr/>
        </p:nvSpPr>
        <p:spPr>
          <a:xfrm>
            <a:off x="781333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30.0.0.22</a:t>
            </a:r>
          </a:p>
        </p:txBody>
      </p:sp>
      <p:sp>
        <p:nvSpPr>
          <p:cNvPr id="94" name="모서리가 둥근 직사각형 23">
            <a:extLst>
              <a:ext uri="{FF2B5EF4-FFF2-40B4-BE49-F238E27FC236}">
                <a16:creationId xmlns:a16="http://schemas.microsoft.com/office/drawing/2014/main" id="{0EA52679-265C-4354-81B6-1478C5F9D8B0}"/>
              </a:ext>
            </a:extLst>
          </p:cNvPr>
          <p:cNvSpPr/>
          <p:nvPr/>
        </p:nvSpPr>
        <p:spPr>
          <a:xfrm>
            <a:off x="662603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20.0.0.12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43474</TotalTime>
  <Words>223</Words>
  <Application>Microsoft Office PowerPoint</Application>
  <PresentationFormat>화면 슬라이드 쇼(16:9)</PresentationFormat>
  <Paragraphs>106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Environment</vt:lpstr>
      <vt:lpstr>PowerPoint 프레젠테이션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5285</cp:revision>
  <dcterms:created xsi:type="dcterms:W3CDTF">2006-10-05T04:04:58Z</dcterms:created>
  <dcterms:modified xsi:type="dcterms:W3CDTF">2020-11-25T13:40:47Z</dcterms:modified>
</cp:coreProperties>
</file>