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3" r:id="rId2"/>
    <p:sldId id="394" r:id="rId3"/>
    <p:sldId id="395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70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67216" y="1534332"/>
            <a:ext cx="1301370" cy="893402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ClusterAPI </a:t>
            </a:r>
          </a:p>
          <a:p>
            <a:pPr algn="ctr"/>
            <a:r>
              <a:rPr lang="en-US" altLang="ko-KR" sz="1200"/>
              <a:t>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583274" y="1617750"/>
            <a:ext cx="1104316" cy="335924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791472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800386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6376" y="557114"/>
            <a:ext cx="6022088" cy="2014636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K8s Cluster A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4809300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030675" y="3094742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044235" y="3099099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110797" y="4462756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661711" y="4329412"/>
            <a:ext cx="55974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14565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223479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232393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</p:cNvCxnSpPr>
          <p:nvPr/>
        </p:nvCxnSpPr>
        <p:spPr>
          <a:xfrm>
            <a:off x="6243926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250219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736711" y="4329414"/>
            <a:ext cx="0" cy="13334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id="{3FE8E6C7-D7E8-48B9-AFAB-0ECCD61B7C3D}"/>
              </a:ext>
            </a:extLst>
          </p:cNvPr>
          <p:cNvSpPr/>
          <p:nvPr/>
        </p:nvSpPr>
        <p:spPr>
          <a:xfrm>
            <a:off x="5818213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C4773818-1A9A-4256-B22D-CC61E619B495}"/>
              </a:ext>
            </a:extLst>
          </p:cNvPr>
          <p:cNvSpPr/>
          <p:nvPr/>
        </p:nvSpPr>
        <p:spPr>
          <a:xfrm>
            <a:off x="6827125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id="{126A8C50-1BCB-47D6-A534-53A2F71BCFB4}"/>
              </a:ext>
            </a:extLst>
          </p:cNvPr>
          <p:cNvSpPr/>
          <p:nvPr/>
        </p:nvSpPr>
        <p:spPr>
          <a:xfrm>
            <a:off x="7836038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87F075-15E4-4D44-B6AE-E3571FEFF1A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259132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47">
            <a:extLst>
              <a:ext uri="{FF2B5EF4-FFF2-40B4-BE49-F238E27FC236}">
                <a16:creationId xmlns:a16="http://schemas.microsoft.com/office/drawing/2014/main" id="{3EF13990-9924-48FD-96F8-8391439028AC}"/>
              </a:ext>
            </a:extLst>
          </p:cNvPr>
          <p:cNvSpPr/>
          <p:nvPr/>
        </p:nvSpPr>
        <p:spPr>
          <a:xfrm>
            <a:off x="2791472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B53C19FF-CCFD-4C2D-9C03-8DD60CA8FC10}"/>
              </a:ext>
            </a:extLst>
          </p:cNvPr>
          <p:cNvSpPr/>
          <p:nvPr/>
        </p:nvSpPr>
        <p:spPr>
          <a:xfrm>
            <a:off x="3800386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89" name="모서리가 둥근 직사각형 47">
            <a:extLst>
              <a:ext uri="{FF2B5EF4-FFF2-40B4-BE49-F238E27FC236}">
                <a16:creationId xmlns:a16="http://schemas.microsoft.com/office/drawing/2014/main" id="{F206D76C-B9A3-4EA2-9531-4FBA6C92D4F6}"/>
              </a:ext>
            </a:extLst>
          </p:cNvPr>
          <p:cNvSpPr/>
          <p:nvPr/>
        </p:nvSpPr>
        <p:spPr>
          <a:xfrm>
            <a:off x="4809300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99" name="모서리가 둥근 직사각형 47">
            <a:extLst>
              <a:ext uri="{FF2B5EF4-FFF2-40B4-BE49-F238E27FC236}">
                <a16:creationId xmlns:a16="http://schemas.microsoft.com/office/drawing/2014/main" id="{3165C657-C564-4920-8CE3-1AE58ED878CC}"/>
              </a:ext>
            </a:extLst>
          </p:cNvPr>
          <p:cNvSpPr/>
          <p:nvPr/>
        </p:nvSpPr>
        <p:spPr>
          <a:xfrm>
            <a:off x="5818213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id="{587E882B-0433-4FD0-9B73-D060AF354CFE}"/>
              </a:ext>
            </a:extLst>
          </p:cNvPr>
          <p:cNvSpPr/>
          <p:nvPr/>
        </p:nvSpPr>
        <p:spPr>
          <a:xfrm>
            <a:off x="6827125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36D73B29-8B6C-41C2-A3A2-2585092E25EE}"/>
              </a:ext>
            </a:extLst>
          </p:cNvPr>
          <p:cNvSpPr/>
          <p:nvPr/>
        </p:nvSpPr>
        <p:spPr>
          <a:xfrm>
            <a:off x="7836038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sp>
        <p:nvSpPr>
          <p:cNvPr id="103" name="모서리가 둥근 직사각형 13">
            <a:extLst>
              <a:ext uri="{FF2B5EF4-FFF2-40B4-BE49-F238E27FC236}">
                <a16:creationId xmlns:a16="http://schemas.microsoft.com/office/drawing/2014/main" id="{F5256984-E77B-4952-BEC4-3A54D93331FC}"/>
              </a:ext>
            </a:extLst>
          </p:cNvPr>
          <p:cNvSpPr/>
          <p:nvPr/>
        </p:nvSpPr>
        <p:spPr>
          <a:xfrm>
            <a:off x="2726376" y="3005384"/>
            <a:ext cx="6022088" cy="2014637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K8s Cluster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E8F863B0-8D6A-48A0-8A4C-082F0CFB65F8}"/>
              </a:ext>
            </a:extLst>
          </p:cNvPr>
          <p:cNvSpPr/>
          <p:nvPr/>
        </p:nvSpPr>
        <p:spPr>
          <a:xfrm>
            <a:off x="5110797" y="814240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3AD2-2A8D-46A4-9D0C-D0F96EAB9EA5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2661711" y="1210792"/>
            <a:ext cx="5597420" cy="112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EAA96-578F-4960-843A-86382E177E29}"/>
              </a:ext>
            </a:extLst>
          </p:cNvPr>
          <p:cNvCxnSpPr>
            <a:cxnSpLocks/>
          </p:cNvCxnSpPr>
          <p:nvPr/>
        </p:nvCxnSpPr>
        <p:spPr>
          <a:xfrm>
            <a:off x="3214565" y="122831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B807DFF-80D5-420C-A769-FE1F547024EE}"/>
              </a:ext>
            </a:extLst>
          </p:cNvPr>
          <p:cNvCxnSpPr>
            <a:cxnSpLocks/>
          </p:cNvCxnSpPr>
          <p:nvPr/>
        </p:nvCxnSpPr>
        <p:spPr>
          <a:xfrm>
            <a:off x="4223479" y="122831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C5EB4C0-EE87-49CC-B915-BC0BDB98DADF}"/>
              </a:ext>
            </a:extLst>
          </p:cNvPr>
          <p:cNvCxnSpPr>
            <a:cxnSpLocks/>
          </p:cNvCxnSpPr>
          <p:nvPr/>
        </p:nvCxnSpPr>
        <p:spPr>
          <a:xfrm>
            <a:off x="5232393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4F6EBFD-AEEA-4763-A692-6E679B35F2E0}"/>
              </a:ext>
            </a:extLst>
          </p:cNvPr>
          <p:cNvCxnSpPr>
            <a:cxnSpLocks/>
          </p:cNvCxnSpPr>
          <p:nvPr/>
        </p:nvCxnSpPr>
        <p:spPr>
          <a:xfrm>
            <a:off x="6243926" y="122831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7769833-2F6D-46BA-9575-C3997D4893D6}"/>
              </a:ext>
            </a:extLst>
          </p:cNvPr>
          <p:cNvCxnSpPr>
            <a:cxnSpLocks/>
          </p:cNvCxnSpPr>
          <p:nvPr/>
        </p:nvCxnSpPr>
        <p:spPr>
          <a:xfrm>
            <a:off x="7250219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31F1389-9A44-44E6-A6E1-1A7A4A4E94DF}"/>
              </a:ext>
            </a:extLst>
          </p:cNvPr>
          <p:cNvCxnSpPr>
            <a:cxnSpLocks/>
          </p:cNvCxnSpPr>
          <p:nvPr/>
        </p:nvCxnSpPr>
        <p:spPr>
          <a:xfrm>
            <a:off x="8259132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E9AD840-D62B-4CE1-A385-C2398B430056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5736711" y="1121256"/>
            <a:ext cx="0" cy="10794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46">
            <a:extLst>
              <a:ext uri="{FF2B5EF4-FFF2-40B4-BE49-F238E27FC236}">
                <a16:creationId xmlns:a16="http://schemas.microsoft.com/office/drawing/2014/main" id="{76DEFEFD-57EA-49F5-BC6A-71F403F849AE}"/>
              </a:ext>
            </a:extLst>
          </p:cNvPr>
          <p:cNvSpPr/>
          <p:nvPr/>
        </p:nvSpPr>
        <p:spPr>
          <a:xfrm>
            <a:off x="5090473" y="2626655"/>
            <a:ext cx="1292478" cy="312058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AEF60A1-E9DA-4569-861C-C1C7CE5B6077}"/>
              </a:ext>
            </a:extLst>
          </p:cNvPr>
          <p:cNvCxnSpPr>
            <a:cxnSpLocks/>
            <a:stCxn id="66" idx="0"/>
            <a:endCxn id="152" idx="2"/>
          </p:cNvCxnSpPr>
          <p:nvPr/>
        </p:nvCxnSpPr>
        <p:spPr>
          <a:xfrm flipV="1">
            <a:off x="6745839" y="2484254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92E2D59-20FE-4C57-B58D-6C3DA33A005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732278" y="1228310"/>
            <a:ext cx="1" cy="8806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DDAF73A-E43B-4753-9E37-A307ECAD8EF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732279" y="3465658"/>
            <a:ext cx="0" cy="8637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97C42F2-DC4A-4C7E-BEAC-C6340F0E0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745839" y="3470015"/>
            <a:ext cx="0" cy="8593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47">
            <a:extLst>
              <a:ext uri="{FF2B5EF4-FFF2-40B4-BE49-F238E27FC236}">
                <a16:creationId xmlns:a16="http://schemas.microsoft.com/office/drawing/2014/main" id="{9FEF309C-F9D9-41C2-8F51-96CA118A786E}"/>
              </a:ext>
            </a:extLst>
          </p:cNvPr>
          <p:cNvSpPr/>
          <p:nvPr/>
        </p:nvSpPr>
        <p:spPr>
          <a:xfrm>
            <a:off x="4030675" y="2108981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152" name="모서리가 둥근 직사각형 47">
            <a:extLst>
              <a:ext uri="{FF2B5EF4-FFF2-40B4-BE49-F238E27FC236}">
                <a16:creationId xmlns:a16="http://schemas.microsoft.com/office/drawing/2014/main" id="{BCDD5AD3-F3D2-4C1E-A6C4-D70FD9B74711}"/>
              </a:ext>
            </a:extLst>
          </p:cNvPr>
          <p:cNvSpPr/>
          <p:nvPr/>
        </p:nvSpPr>
        <p:spPr>
          <a:xfrm>
            <a:off x="6044235" y="2113338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FF25A3-DCC4-402B-8565-499C4990EBBB}"/>
              </a:ext>
            </a:extLst>
          </p:cNvPr>
          <p:cNvCxnSpPr>
            <a:cxnSpLocks/>
            <a:stCxn id="55" idx="0"/>
            <a:endCxn id="150" idx="2"/>
          </p:cNvCxnSpPr>
          <p:nvPr/>
        </p:nvCxnSpPr>
        <p:spPr>
          <a:xfrm flipV="1">
            <a:off x="4732279" y="2479897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BDF6255-FD6A-4B56-9A49-347347B43579}"/>
              </a:ext>
            </a:extLst>
          </p:cNvPr>
          <p:cNvCxnSpPr>
            <a:cxnSpLocks/>
            <a:stCxn id="173" idx="3"/>
            <a:endCxn id="118" idx="1"/>
          </p:cNvCxnSpPr>
          <p:nvPr/>
        </p:nvCxnSpPr>
        <p:spPr>
          <a:xfrm flipV="1">
            <a:off x="2661711" y="2782684"/>
            <a:ext cx="2428762" cy="231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F8BF3D6-1F8C-4DB2-8E8A-9225A2BD8870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6382951" y="2782684"/>
            <a:ext cx="362888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08ABDE4-EFC8-4833-8240-D9DD3441776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6745838" y="1228310"/>
            <a:ext cx="1" cy="8850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46">
            <a:extLst>
              <a:ext uri="{FF2B5EF4-FFF2-40B4-BE49-F238E27FC236}">
                <a16:creationId xmlns:a16="http://schemas.microsoft.com/office/drawing/2014/main" id="{8D669F36-839D-4B29-B5D7-E2F8581B0C58}"/>
              </a:ext>
            </a:extLst>
          </p:cNvPr>
          <p:cNvSpPr/>
          <p:nvPr/>
        </p:nvSpPr>
        <p:spPr>
          <a:xfrm>
            <a:off x="2024773" y="412192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1" name="모서리가 둥근 직사각형 46">
            <a:extLst>
              <a:ext uri="{FF2B5EF4-FFF2-40B4-BE49-F238E27FC236}">
                <a16:creationId xmlns:a16="http://schemas.microsoft.com/office/drawing/2014/main" id="{F5542348-F6F3-4D30-8990-F57A21FA9B39}"/>
              </a:ext>
            </a:extLst>
          </p:cNvPr>
          <p:cNvSpPr/>
          <p:nvPr/>
        </p:nvSpPr>
        <p:spPr>
          <a:xfrm>
            <a:off x="2024773" y="100330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3" name="모서리가 둥근 직사각형 46">
            <a:extLst>
              <a:ext uri="{FF2B5EF4-FFF2-40B4-BE49-F238E27FC236}">
                <a16:creationId xmlns:a16="http://schemas.microsoft.com/office/drawing/2014/main" id="{ED1030B9-034D-49F1-AE46-826831B70DB9}"/>
              </a:ext>
            </a:extLst>
          </p:cNvPr>
          <p:cNvSpPr/>
          <p:nvPr/>
        </p:nvSpPr>
        <p:spPr>
          <a:xfrm>
            <a:off x="2024773" y="257751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8" name="모서리가 둥근 직사각형 46">
            <a:extLst>
              <a:ext uri="{FF2B5EF4-FFF2-40B4-BE49-F238E27FC236}">
                <a16:creationId xmlns:a16="http://schemas.microsoft.com/office/drawing/2014/main" id="{EE063E6C-4387-42AF-8C03-EF37790FAF9A}"/>
              </a:ext>
            </a:extLst>
          </p:cNvPr>
          <p:cNvSpPr/>
          <p:nvPr/>
        </p:nvSpPr>
        <p:spPr>
          <a:xfrm>
            <a:off x="467215" y="2643960"/>
            <a:ext cx="1301370" cy="282083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D1CBC52-2C47-4FE8-8EFA-B6F3C29EF344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887106" y="4329412"/>
            <a:ext cx="137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34AE9D1-41C3-4D2A-BE55-C6E0BBECABE5}"/>
              </a:ext>
            </a:extLst>
          </p:cNvPr>
          <p:cNvCxnSpPr>
            <a:cxnSpLocks/>
          </p:cNvCxnSpPr>
          <p:nvPr/>
        </p:nvCxnSpPr>
        <p:spPr>
          <a:xfrm>
            <a:off x="1887106" y="1210792"/>
            <a:ext cx="0" cy="3118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0A455AA-4592-477E-9BD3-BD518FBB252E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1887106" y="1210792"/>
            <a:ext cx="137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818592E-6EF8-4E8F-95AC-34870941173D}"/>
              </a:ext>
            </a:extLst>
          </p:cNvPr>
          <p:cNvCxnSpPr>
            <a:cxnSpLocks/>
            <a:stCxn id="178" idx="3"/>
            <a:endCxn id="173" idx="1"/>
          </p:cNvCxnSpPr>
          <p:nvPr/>
        </p:nvCxnSpPr>
        <p:spPr>
          <a:xfrm>
            <a:off x="1768585" y="2785002"/>
            <a:ext cx="2561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13">
            <a:extLst>
              <a:ext uri="{FF2B5EF4-FFF2-40B4-BE49-F238E27FC236}">
                <a16:creationId xmlns:a16="http://schemas.microsoft.com/office/drawing/2014/main" id="{7F2E1122-5350-4947-9EE8-BADDEF44749E}"/>
              </a:ext>
            </a:extLst>
          </p:cNvPr>
          <p:cNvSpPr/>
          <p:nvPr/>
        </p:nvSpPr>
        <p:spPr>
          <a:xfrm>
            <a:off x="467216" y="3144839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ClusterAPI</a:t>
            </a:r>
          </a:p>
          <a:p>
            <a:pPr algn="ctr"/>
            <a:r>
              <a:rPr lang="en-US" altLang="ko-KR" sz="1200"/>
              <a:t>User PC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A2C0673-CBE3-4553-AE17-9342CB571FC3}"/>
              </a:ext>
            </a:extLst>
          </p:cNvPr>
          <p:cNvCxnSpPr>
            <a:cxnSpLocks/>
            <a:stCxn id="69" idx="2"/>
            <a:endCxn id="178" idx="0"/>
          </p:cNvCxnSpPr>
          <p:nvPr/>
        </p:nvCxnSpPr>
        <p:spPr>
          <a:xfrm flipH="1">
            <a:off x="1117900" y="2427734"/>
            <a:ext cx="1" cy="2162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BFC97FA-AC67-45D7-BB85-A384002AEA47}"/>
              </a:ext>
            </a:extLst>
          </p:cNvPr>
          <p:cNvCxnSpPr>
            <a:cxnSpLocks/>
            <a:stCxn id="178" idx="2"/>
            <a:endCxn id="239" idx="0"/>
          </p:cNvCxnSpPr>
          <p:nvPr/>
        </p:nvCxnSpPr>
        <p:spPr>
          <a:xfrm>
            <a:off x="1117900" y="2926043"/>
            <a:ext cx="1" cy="2187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28396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 API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2838582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859893" y="2321350"/>
            <a:ext cx="351923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</p:cNvCxnSpPr>
          <p:nvPr/>
        </p:nvCxnSpPr>
        <p:spPr>
          <a:xfrm flipV="1">
            <a:off x="4883351" y="2145203"/>
            <a:ext cx="0" cy="1726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</p:cNvCxnSpPr>
          <p:nvPr/>
        </p:nvCxnSpPr>
        <p:spPr>
          <a:xfrm flipV="1">
            <a:off x="7377932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V="1">
            <a:off x="3859893" y="2138115"/>
            <a:ext cx="0" cy="15672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350F4-0D2C-44D0-8AB8-C25A2B7C5F1A}"/>
              </a:ext>
            </a:extLst>
          </p:cNvPr>
          <p:cNvCxnSpPr>
            <a:cxnSpLocks/>
          </p:cNvCxnSpPr>
          <p:nvPr/>
        </p:nvCxnSpPr>
        <p:spPr>
          <a:xfrm>
            <a:off x="4972680" y="2145203"/>
            <a:ext cx="0" cy="1342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ED9B0F-7F8A-4110-934A-90DA090CBB8D}"/>
              </a:ext>
            </a:extLst>
          </p:cNvPr>
          <p:cNvCxnSpPr>
            <a:cxnSpLocks/>
          </p:cNvCxnSpPr>
          <p:nvPr/>
        </p:nvCxnSpPr>
        <p:spPr>
          <a:xfrm>
            <a:off x="7466609" y="2138115"/>
            <a:ext cx="5949" cy="1344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43533</TotalTime>
  <Words>121</Words>
  <Application>Microsoft Office PowerPoint</Application>
  <PresentationFormat>화면 슬라이드 쇼(16:9)</PresentationFormat>
  <Paragraphs>57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Architecture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5324</cp:revision>
  <dcterms:created xsi:type="dcterms:W3CDTF">2006-10-05T04:04:58Z</dcterms:created>
  <dcterms:modified xsi:type="dcterms:W3CDTF">2020-11-25T14:38:27Z</dcterms:modified>
</cp:coreProperties>
</file>