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5" r:id="rId2"/>
    <p:sldId id="393" r:id="rId3"/>
    <p:sldId id="396" r:id="rId4"/>
    <p:sldId id="387" r:id="rId5"/>
    <p:sldId id="392" r:id="rId6"/>
    <p:sldId id="395" r:id="rId7"/>
    <p:sldId id="386" r:id="rId8"/>
    <p:sldId id="394" r:id="rId9"/>
    <p:sldId id="384" r:id="rId10"/>
    <p:sldId id="388" r:id="rId11"/>
    <p:sldId id="389" r:id="rId12"/>
    <p:sldId id="390" r:id="rId13"/>
    <p:sldId id="39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200" d="100"/>
          <a:sy n="200" d="100"/>
        </p:scale>
        <p:origin x="33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2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1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2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5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3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6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 vs MSA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183E5CC-75DB-4D76-A296-57BA34028566}"/>
              </a:ext>
            </a:extLst>
          </p:cNvPr>
          <p:cNvSpPr/>
          <p:nvPr/>
        </p:nvSpPr>
        <p:spPr>
          <a:xfrm>
            <a:off x="827584" y="1730789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API Server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B00F759-8023-49DA-B081-1AF9EC429953}"/>
              </a:ext>
            </a:extLst>
          </p:cNvPr>
          <p:cNvSpPr/>
          <p:nvPr/>
        </p:nvSpPr>
        <p:spPr>
          <a:xfrm>
            <a:off x="971600" y="1871467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7C9C19F-EC2B-4F96-B142-2A290D8DB03F}"/>
              </a:ext>
            </a:extLst>
          </p:cNvPr>
          <p:cNvSpPr/>
          <p:nvPr/>
        </p:nvSpPr>
        <p:spPr>
          <a:xfrm>
            <a:off x="2231740" y="1871467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B</a:t>
            </a:r>
            <a:endParaRPr lang="ko-KR" altLang="en-US" sz="14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79D627-B50C-42C3-BECC-6B3CCEACA133}"/>
              </a:ext>
            </a:extLst>
          </p:cNvPr>
          <p:cNvSpPr/>
          <p:nvPr/>
        </p:nvSpPr>
        <p:spPr>
          <a:xfrm>
            <a:off x="971600" y="24577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C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657E11-C98B-4EBA-B5E2-693BCB323327}"/>
              </a:ext>
            </a:extLst>
          </p:cNvPr>
          <p:cNvSpPr/>
          <p:nvPr/>
        </p:nvSpPr>
        <p:spPr>
          <a:xfrm>
            <a:off x="2231740" y="24577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D</a:t>
            </a:r>
            <a:endParaRPr lang="ko-KR" altLang="en-US" sz="140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00439C8-BCFD-4361-A3FC-5DB37A17E998}"/>
              </a:ext>
            </a:extLst>
          </p:cNvPr>
          <p:cNvSpPr/>
          <p:nvPr/>
        </p:nvSpPr>
        <p:spPr>
          <a:xfrm>
            <a:off x="1306684" y="3570735"/>
            <a:ext cx="1296144" cy="5040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ADDA2AA-7531-467C-8015-1DA41ED8E999}"/>
              </a:ext>
            </a:extLst>
          </p:cNvPr>
          <p:cNvSpPr/>
          <p:nvPr/>
        </p:nvSpPr>
        <p:spPr>
          <a:xfrm>
            <a:off x="725096" y="1820760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API Server</a:t>
            </a:r>
            <a:endParaRPr lang="ko-KR" altLang="en-US" sz="16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DD9DCF1-C6BA-4D42-8245-A4EC35969766}"/>
              </a:ext>
            </a:extLst>
          </p:cNvPr>
          <p:cNvSpPr/>
          <p:nvPr/>
        </p:nvSpPr>
        <p:spPr>
          <a:xfrm>
            <a:off x="848348" y="201214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A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2540B4A-ABA3-48EA-8FB1-4CE10D167D9E}"/>
              </a:ext>
            </a:extLst>
          </p:cNvPr>
          <p:cNvSpPr/>
          <p:nvPr/>
        </p:nvSpPr>
        <p:spPr>
          <a:xfrm>
            <a:off x="2108488" y="201214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B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AA38025-63C3-4780-8C38-66D265498CD1}"/>
              </a:ext>
            </a:extLst>
          </p:cNvPr>
          <p:cNvSpPr/>
          <p:nvPr/>
        </p:nvSpPr>
        <p:spPr>
          <a:xfrm>
            <a:off x="848348" y="259839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C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0FDA1F-C341-487E-B53E-FA70FB54487D}"/>
              </a:ext>
            </a:extLst>
          </p:cNvPr>
          <p:cNvSpPr/>
          <p:nvPr/>
        </p:nvSpPr>
        <p:spPr>
          <a:xfrm>
            <a:off x="2108488" y="259839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D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3CC4758-63B9-4537-999C-192810B481F4}"/>
              </a:ext>
            </a:extLst>
          </p:cNvPr>
          <p:cNvSpPr/>
          <p:nvPr/>
        </p:nvSpPr>
        <p:spPr>
          <a:xfrm>
            <a:off x="622608" y="1921955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F0CE5A-A9D3-401C-B9C9-50DF8A62B697}"/>
              </a:ext>
            </a:extLst>
          </p:cNvPr>
          <p:cNvSpPr/>
          <p:nvPr/>
        </p:nvSpPr>
        <p:spPr>
          <a:xfrm>
            <a:off x="766624" y="206263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A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F41025B-6D98-4641-9421-C658CB8A8320}"/>
              </a:ext>
            </a:extLst>
          </p:cNvPr>
          <p:cNvSpPr/>
          <p:nvPr/>
        </p:nvSpPr>
        <p:spPr>
          <a:xfrm>
            <a:off x="2026764" y="206263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B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DF4E31-81C3-4AF6-899E-2876D54C4237}"/>
              </a:ext>
            </a:extLst>
          </p:cNvPr>
          <p:cNvSpPr/>
          <p:nvPr/>
        </p:nvSpPr>
        <p:spPr>
          <a:xfrm>
            <a:off x="766624" y="264888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C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B274540-2995-4855-85E0-FF6F6C162195}"/>
              </a:ext>
            </a:extLst>
          </p:cNvPr>
          <p:cNvSpPr/>
          <p:nvPr/>
        </p:nvSpPr>
        <p:spPr>
          <a:xfrm>
            <a:off x="2026764" y="264888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D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3F97BB4-D40F-4E63-A26C-38CB052AE945}"/>
              </a:ext>
            </a:extLst>
          </p:cNvPr>
          <p:cNvSpPr/>
          <p:nvPr/>
        </p:nvSpPr>
        <p:spPr>
          <a:xfrm>
            <a:off x="1306684" y="1203598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64F114-E582-435D-88B0-C826C1E047DD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1954756" y="1563640"/>
            <a:ext cx="0" cy="358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BAD65F-FE7E-41C6-9FEF-86D17CE5FCD7}"/>
              </a:ext>
            </a:extLst>
          </p:cNvPr>
          <p:cNvCxnSpPr>
            <a:cxnSpLocks/>
            <a:stCxn id="58" idx="2"/>
            <a:endCxn id="4" idx="1"/>
          </p:cNvCxnSpPr>
          <p:nvPr/>
        </p:nvCxnSpPr>
        <p:spPr>
          <a:xfrm>
            <a:off x="1954756" y="3393867"/>
            <a:ext cx="0" cy="176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D197E73-B4E5-4DC2-93D6-CFEF6A97E202}"/>
              </a:ext>
            </a:extLst>
          </p:cNvPr>
          <p:cNvSpPr/>
          <p:nvPr/>
        </p:nvSpPr>
        <p:spPr>
          <a:xfrm>
            <a:off x="5716512" y="987574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76D1F41-EF43-4327-8E7A-82F38250BBE7}"/>
              </a:ext>
            </a:extLst>
          </p:cNvPr>
          <p:cNvSpPr/>
          <p:nvPr/>
        </p:nvSpPr>
        <p:spPr>
          <a:xfrm>
            <a:off x="5061961" y="172703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D09E73-A01E-4C42-8886-66F65FA0E658}"/>
              </a:ext>
            </a:extLst>
          </p:cNvPr>
          <p:cNvSpPr/>
          <p:nvPr/>
        </p:nvSpPr>
        <p:spPr>
          <a:xfrm>
            <a:off x="4386456" y="257175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F8A25C0-1ED7-4922-9AD5-BB6581A02857}"/>
              </a:ext>
            </a:extLst>
          </p:cNvPr>
          <p:cNvSpPr/>
          <p:nvPr/>
        </p:nvSpPr>
        <p:spPr>
          <a:xfrm>
            <a:off x="4982588" y="18167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359CDA4-40AE-4CE5-8DE5-38C99871CC3B}"/>
              </a:ext>
            </a:extLst>
          </p:cNvPr>
          <p:cNvSpPr/>
          <p:nvPr/>
        </p:nvSpPr>
        <p:spPr>
          <a:xfrm>
            <a:off x="4303020" y="2658381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5E12EB9-E816-4626-9585-4277B5731FBF}"/>
              </a:ext>
            </a:extLst>
          </p:cNvPr>
          <p:cNvSpPr/>
          <p:nvPr/>
        </p:nvSpPr>
        <p:spPr>
          <a:xfrm>
            <a:off x="4219584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106A19F-DEC0-451F-85EB-9605497FDF9D}"/>
              </a:ext>
            </a:extLst>
          </p:cNvPr>
          <p:cNvSpPr/>
          <p:nvPr/>
        </p:nvSpPr>
        <p:spPr>
          <a:xfrm>
            <a:off x="5796140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385E849-5358-472E-9CDB-B28DF67E38D8}"/>
              </a:ext>
            </a:extLst>
          </p:cNvPr>
          <p:cNvSpPr/>
          <p:nvPr/>
        </p:nvSpPr>
        <p:spPr>
          <a:xfrm>
            <a:off x="7539568" y="257175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1B1BDBD-B3C9-4E5D-ADCB-F87E1C3AAD24}"/>
              </a:ext>
            </a:extLst>
          </p:cNvPr>
          <p:cNvSpPr/>
          <p:nvPr/>
        </p:nvSpPr>
        <p:spPr>
          <a:xfrm>
            <a:off x="7456132" y="2658381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93593A4-763E-4902-B01E-FEED871D3D4E}"/>
              </a:ext>
            </a:extLst>
          </p:cNvPr>
          <p:cNvSpPr/>
          <p:nvPr/>
        </p:nvSpPr>
        <p:spPr>
          <a:xfrm>
            <a:off x="7372696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16" name="원통형 115">
            <a:extLst>
              <a:ext uri="{FF2B5EF4-FFF2-40B4-BE49-F238E27FC236}">
                <a16:creationId xmlns:a16="http://schemas.microsoft.com/office/drawing/2014/main" id="{851488BE-807A-4DC6-BED0-924B33BDFC8F}"/>
              </a:ext>
            </a:extLst>
          </p:cNvPr>
          <p:cNvSpPr/>
          <p:nvPr/>
        </p:nvSpPr>
        <p:spPr>
          <a:xfrm>
            <a:off x="4219584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17" name="원통형 116">
            <a:extLst>
              <a:ext uri="{FF2B5EF4-FFF2-40B4-BE49-F238E27FC236}">
                <a16:creationId xmlns:a16="http://schemas.microsoft.com/office/drawing/2014/main" id="{9DCA40C6-47A3-47E4-AA65-757DF6CD2B84}"/>
              </a:ext>
            </a:extLst>
          </p:cNvPr>
          <p:cNvSpPr/>
          <p:nvPr/>
        </p:nvSpPr>
        <p:spPr>
          <a:xfrm>
            <a:off x="5796140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3E35B1FC-475F-44A2-AF2A-7257B0D80292}"/>
              </a:ext>
            </a:extLst>
          </p:cNvPr>
          <p:cNvSpPr/>
          <p:nvPr/>
        </p:nvSpPr>
        <p:spPr>
          <a:xfrm>
            <a:off x="7372696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C68C7FE-B3A7-478A-BC1B-D99A8C5861F1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flipH="1">
            <a:off x="5551032" y="1347616"/>
            <a:ext cx="813552" cy="4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3887B5A-FFA2-4606-AAB0-2DC429A075DA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flipH="1">
            <a:off x="4788028" y="2248784"/>
            <a:ext cx="763004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6D3A3D1-A639-49BC-8D04-04302A175359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>
            <a:off x="5551032" y="2248784"/>
            <a:ext cx="813552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14F3859-8BAB-442E-8443-D63B8363641A}"/>
              </a:ext>
            </a:extLst>
          </p:cNvPr>
          <p:cNvCxnSpPr>
            <a:cxnSpLocks/>
            <a:stCxn id="108" idx="2"/>
            <a:endCxn id="116" idx="1"/>
          </p:cNvCxnSpPr>
          <p:nvPr/>
        </p:nvCxnSpPr>
        <p:spPr>
          <a:xfrm>
            <a:off x="4788028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6E313CF-C816-4D53-921F-31E4976C3AD5}"/>
              </a:ext>
            </a:extLst>
          </p:cNvPr>
          <p:cNvCxnSpPr>
            <a:cxnSpLocks/>
            <a:stCxn id="111" idx="2"/>
            <a:endCxn id="117" idx="1"/>
          </p:cNvCxnSpPr>
          <p:nvPr/>
        </p:nvCxnSpPr>
        <p:spPr>
          <a:xfrm>
            <a:off x="6364584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E1B7204-E5F8-49D2-95F8-6A8272BAD2D1}"/>
              </a:ext>
            </a:extLst>
          </p:cNvPr>
          <p:cNvCxnSpPr>
            <a:cxnSpLocks/>
            <a:stCxn id="114" idx="2"/>
            <a:endCxn id="118" idx="1"/>
          </p:cNvCxnSpPr>
          <p:nvPr/>
        </p:nvCxnSpPr>
        <p:spPr>
          <a:xfrm>
            <a:off x="7941140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C153A1-C869-4702-8F64-5AB69FA82E04}"/>
              </a:ext>
            </a:extLst>
          </p:cNvPr>
          <p:cNvCxnSpPr>
            <a:cxnSpLocks/>
            <a:stCxn id="101" idx="2"/>
            <a:endCxn id="114" idx="0"/>
          </p:cNvCxnSpPr>
          <p:nvPr/>
        </p:nvCxnSpPr>
        <p:spPr>
          <a:xfrm>
            <a:off x="6364584" y="1347616"/>
            <a:ext cx="1576556" cy="1404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BE7FD1A-A523-4525-BD83-96C1FFAC954F}"/>
              </a:ext>
            </a:extLst>
          </p:cNvPr>
          <p:cNvCxnSpPr>
            <a:cxnSpLocks/>
            <a:stCxn id="101" idx="2"/>
            <a:endCxn id="111" idx="0"/>
          </p:cNvCxnSpPr>
          <p:nvPr/>
        </p:nvCxnSpPr>
        <p:spPr>
          <a:xfrm>
            <a:off x="6364584" y="1347616"/>
            <a:ext cx="0" cy="1404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BAD03E2-4549-4D10-9AC6-2A841D703BB8}"/>
              </a:ext>
            </a:extLst>
          </p:cNvPr>
          <p:cNvCxnSpPr>
            <a:cxnSpLocks/>
          </p:cNvCxnSpPr>
          <p:nvPr/>
        </p:nvCxnSpPr>
        <p:spPr>
          <a:xfrm>
            <a:off x="3851920" y="883940"/>
            <a:ext cx="0" cy="39920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478F440-826E-463D-9526-CB72047AD664}"/>
              </a:ext>
            </a:extLst>
          </p:cNvPr>
          <p:cNvSpPr txBox="1"/>
          <p:nvPr/>
        </p:nvSpPr>
        <p:spPr>
          <a:xfrm>
            <a:off x="537781" y="4299942"/>
            <a:ext cx="28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Monolithic Architecture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B39703B-F24E-4019-8484-608028A0B0B0}"/>
              </a:ext>
            </a:extLst>
          </p:cNvPr>
          <p:cNvSpPr txBox="1"/>
          <p:nvPr/>
        </p:nvSpPr>
        <p:spPr>
          <a:xfrm>
            <a:off x="4946131" y="4299942"/>
            <a:ext cx="28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Mircro 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0904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7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2E95FE5-8E1E-4A4F-9216-DB4AEBEFF653}"/>
              </a:ext>
            </a:extLst>
          </p:cNvPr>
          <p:cNvCxnSpPr>
            <a:cxnSpLocks/>
          </p:cNvCxnSpPr>
          <p:nvPr/>
        </p:nvCxnSpPr>
        <p:spPr>
          <a:xfrm>
            <a:off x="539552" y="1635646"/>
            <a:ext cx="64087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 with API GW</a:t>
            </a:r>
            <a:endParaRPr lang="ko-KR" alt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AE4BE04-64DD-4666-A4DD-C629EA3232E7}"/>
              </a:ext>
            </a:extLst>
          </p:cNvPr>
          <p:cNvSpPr/>
          <p:nvPr/>
        </p:nvSpPr>
        <p:spPr>
          <a:xfrm>
            <a:off x="3846200" y="843558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20FBBCD-777A-4052-87BD-44CFFFEA6EB2}"/>
              </a:ext>
            </a:extLst>
          </p:cNvPr>
          <p:cNvSpPr/>
          <p:nvPr/>
        </p:nvSpPr>
        <p:spPr>
          <a:xfrm>
            <a:off x="3189749" y="225270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C571708-45E6-489E-A7F5-4B1CE6227210}"/>
              </a:ext>
            </a:extLst>
          </p:cNvPr>
          <p:cNvSpPr/>
          <p:nvPr/>
        </p:nvSpPr>
        <p:spPr>
          <a:xfrm>
            <a:off x="2514244" y="309742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F6DE5-BF1D-4F54-8542-2B33615FDE6B}"/>
              </a:ext>
            </a:extLst>
          </p:cNvPr>
          <p:cNvSpPr/>
          <p:nvPr/>
        </p:nvSpPr>
        <p:spPr>
          <a:xfrm>
            <a:off x="3110376" y="23424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D216C25-1329-44A7-A5EF-0D3CDFA07B97}"/>
              </a:ext>
            </a:extLst>
          </p:cNvPr>
          <p:cNvSpPr/>
          <p:nvPr/>
        </p:nvSpPr>
        <p:spPr>
          <a:xfrm>
            <a:off x="2430808" y="3184059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27136D3-7CAB-48D7-9890-894AD8332EC2}"/>
              </a:ext>
            </a:extLst>
          </p:cNvPr>
          <p:cNvSpPr/>
          <p:nvPr/>
        </p:nvSpPr>
        <p:spPr>
          <a:xfrm>
            <a:off x="2347372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01AE42-B5F1-4926-9FE8-3F81B65BEFFE}"/>
              </a:ext>
            </a:extLst>
          </p:cNvPr>
          <p:cNvSpPr/>
          <p:nvPr/>
        </p:nvSpPr>
        <p:spPr>
          <a:xfrm>
            <a:off x="3923928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F56E212-4367-4B10-BFAD-58026CEA007E}"/>
              </a:ext>
            </a:extLst>
          </p:cNvPr>
          <p:cNvSpPr/>
          <p:nvPr/>
        </p:nvSpPr>
        <p:spPr>
          <a:xfrm>
            <a:off x="5667356" y="309742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27A5176-CE87-4108-B90B-E7A9C8DCD2BD}"/>
              </a:ext>
            </a:extLst>
          </p:cNvPr>
          <p:cNvSpPr/>
          <p:nvPr/>
        </p:nvSpPr>
        <p:spPr>
          <a:xfrm>
            <a:off x="5583920" y="3184059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5048790-03F0-4ADD-8388-983DA7307FD9}"/>
              </a:ext>
            </a:extLst>
          </p:cNvPr>
          <p:cNvSpPr/>
          <p:nvPr/>
        </p:nvSpPr>
        <p:spPr>
          <a:xfrm>
            <a:off x="5500484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C395B450-F0C8-49B3-997A-43A86B9C235D}"/>
              </a:ext>
            </a:extLst>
          </p:cNvPr>
          <p:cNvSpPr/>
          <p:nvPr/>
        </p:nvSpPr>
        <p:spPr>
          <a:xfrm>
            <a:off x="2347372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43" name="원통형 142">
            <a:extLst>
              <a:ext uri="{FF2B5EF4-FFF2-40B4-BE49-F238E27FC236}">
                <a16:creationId xmlns:a16="http://schemas.microsoft.com/office/drawing/2014/main" id="{AEDAFCC9-825C-4DA4-BAB2-84587E1F64D6}"/>
              </a:ext>
            </a:extLst>
          </p:cNvPr>
          <p:cNvSpPr/>
          <p:nvPr/>
        </p:nvSpPr>
        <p:spPr>
          <a:xfrm>
            <a:off x="3923928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0DAE15F2-6FB7-4A24-835E-6A6B44AF6823}"/>
              </a:ext>
            </a:extLst>
          </p:cNvPr>
          <p:cNvSpPr/>
          <p:nvPr/>
        </p:nvSpPr>
        <p:spPr>
          <a:xfrm>
            <a:off x="5500484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25D3442-7030-4478-8DAA-7B465D8F12A2}"/>
              </a:ext>
            </a:extLst>
          </p:cNvPr>
          <p:cNvCxnSpPr>
            <a:cxnSpLocks/>
            <a:stCxn id="153" idx="2"/>
            <a:endCxn id="135" idx="0"/>
          </p:cNvCxnSpPr>
          <p:nvPr/>
        </p:nvCxnSpPr>
        <p:spPr>
          <a:xfrm flipH="1">
            <a:off x="3678820" y="1815604"/>
            <a:ext cx="813552" cy="52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28EB7F-49AF-480A-9D52-E98E4B363BE9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flipH="1">
            <a:off x="2915816" y="2774462"/>
            <a:ext cx="763004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812B309-75C4-4B8D-9681-5DC8DD9ED743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>
            <a:off x="3678820" y="2774462"/>
            <a:ext cx="813552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8A1BF8C-6597-4DD5-8B6E-FC7C9B876CD9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>
            <a:off x="2915816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5E0056B-8F86-4BAB-93F6-C7578C6D3EDE}"/>
              </a:ext>
            </a:extLst>
          </p:cNvPr>
          <p:cNvCxnSpPr>
            <a:cxnSpLocks/>
            <a:stCxn id="138" idx="2"/>
            <a:endCxn id="143" idx="1"/>
          </p:cNvCxnSpPr>
          <p:nvPr/>
        </p:nvCxnSpPr>
        <p:spPr>
          <a:xfrm>
            <a:off x="4492372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51AC72A-3476-44DB-BCB5-EF114B15E101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>
            <a:off x="6068928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37A961-8468-45E8-A113-117DE801E3BC}"/>
              </a:ext>
            </a:extLst>
          </p:cNvPr>
          <p:cNvCxnSpPr>
            <a:cxnSpLocks/>
            <a:stCxn id="153" idx="2"/>
            <a:endCxn id="141" idx="0"/>
          </p:cNvCxnSpPr>
          <p:nvPr/>
        </p:nvCxnSpPr>
        <p:spPr>
          <a:xfrm>
            <a:off x="4492372" y="1815604"/>
            <a:ext cx="1576556" cy="146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13D00D-A864-44AB-8C80-54170E91607A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 flipH="1">
            <a:off x="4492372" y="1203600"/>
            <a:ext cx="190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B1D3E2D-7250-4D2A-9C05-64268618793A}"/>
              </a:ext>
            </a:extLst>
          </p:cNvPr>
          <p:cNvSpPr/>
          <p:nvPr/>
        </p:nvSpPr>
        <p:spPr>
          <a:xfrm>
            <a:off x="3651132" y="1455562"/>
            <a:ext cx="1682480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API Gateway</a:t>
            </a:r>
            <a:endParaRPr lang="ko-KR" altLang="en-US" sz="1400" b="1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96DA91-1D88-4030-AC13-FBDFE6585EDC}"/>
              </a:ext>
            </a:extLst>
          </p:cNvPr>
          <p:cNvCxnSpPr>
            <a:cxnSpLocks/>
            <a:stCxn id="153" idx="2"/>
            <a:endCxn id="138" idx="0"/>
          </p:cNvCxnSpPr>
          <p:nvPr/>
        </p:nvCxnSpPr>
        <p:spPr>
          <a:xfrm>
            <a:off x="4492372" y="1815604"/>
            <a:ext cx="0" cy="146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5B922A-55F1-485E-BFEE-AD16002A4599}"/>
              </a:ext>
            </a:extLst>
          </p:cNvPr>
          <p:cNvSpPr txBox="1"/>
          <p:nvPr/>
        </p:nvSpPr>
        <p:spPr>
          <a:xfrm>
            <a:off x="683568" y="987574"/>
            <a:ext cx="2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Authenthicatio/Authorization,</a:t>
            </a:r>
          </a:p>
          <a:p>
            <a:pPr algn="ctr"/>
            <a:r>
              <a:rPr lang="en-US" altLang="ko-KR" sz="1400"/>
              <a:t>Encription/Description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284B67-94AE-47F6-B0DF-05367D078D9B}"/>
              </a:ext>
            </a:extLst>
          </p:cNvPr>
          <p:cNvSpPr txBox="1"/>
          <p:nvPr/>
        </p:nvSpPr>
        <p:spPr>
          <a:xfrm>
            <a:off x="683568" y="1688490"/>
            <a:ext cx="2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Authenthicatio/Authorization,</a:t>
            </a:r>
          </a:p>
          <a:p>
            <a:pPr algn="ctr"/>
            <a:r>
              <a:rPr lang="en-US" altLang="ko-KR" sz="1400"/>
              <a:t>Encription/Description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0718B2-D90F-45F7-9174-EBB69E1C03A0}"/>
              </a:ext>
            </a:extLst>
          </p:cNvPr>
          <p:cNvCxnSpPr>
            <a:cxnSpLocks/>
          </p:cNvCxnSpPr>
          <p:nvPr/>
        </p:nvCxnSpPr>
        <p:spPr>
          <a:xfrm flipH="1">
            <a:off x="1756511" y="1717090"/>
            <a:ext cx="575841" cy="5802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C90B9D-BA5D-4A18-873B-7F4C086802C9}"/>
              </a:ext>
            </a:extLst>
          </p:cNvPr>
          <p:cNvCxnSpPr>
            <a:cxnSpLocks/>
          </p:cNvCxnSpPr>
          <p:nvPr/>
        </p:nvCxnSpPr>
        <p:spPr>
          <a:xfrm flipH="1" flipV="1">
            <a:off x="1756509" y="1717090"/>
            <a:ext cx="583243" cy="571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 with MQ</a:t>
            </a:r>
            <a:endParaRPr lang="ko-KR" alt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AE4BE04-64DD-4666-A4DD-C629EA3232E7}"/>
              </a:ext>
            </a:extLst>
          </p:cNvPr>
          <p:cNvSpPr/>
          <p:nvPr/>
        </p:nvSpPr>
        <p:spPr>
          <a:xfrm>
            <a:off x="4935848" y="861045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20FBBCD-777A-4052-87BD-44CFFFEA6EB2}"/>
              </a:ext>
            </a:extLst>
          </p:cNvPr>
          <p:cNvSpPr/>
          <p:nvPr/>
        </p:nvSpPr>
        <p:spPr>
          <a:xfrm>
            <a:off x="3189749" y="140192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C571708-45E6-489E-A7F5-4B1CE6227210}"/>
              </a:ext>
            </a:extLst>
          </p:cNvPr>
          <p:cNvSpPr/>
          <p:nvPr/>
        </p:nvSpPr>
        <p:spPr>
          <a:xfrm>
            <a:off x="2514244" y="31478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F6DE5-BF1D-4F54-8542-2B33615FDE6B}"/>
              </a:ext>
            </a:extLst>
          </p:cNvPr>
          <p:cNvSpPr/>
          <p:nvPr/>
        </p:nvSpPr>
        <p:spPr>
          <a:xfrm>
            <a:off x="3110376" y="149163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D216C25-1329-44A7-A5EF-0D3CDFA07B97}"/>
              </a:ext>
            </a:extLst>
          </p:cNvPr>
          <p:cNvSpPr/>
          <p:nvPr/>
        </p:nvSpPr>
        <p:spPr>
          <a:xfrm>
            <a:off x="2430808" y="3234445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27136D3-7CAB-48D7-9890-894AD8332EC2}"/>
              </a:ext>
            </a:extLst>
          </p:cNvPr>
          <p:cNvSpPr/>
          <p:nvPr/>
        </p:nvSpPr>
        <p:spPr>
          <a:xfrm>
            <a:off x="2347372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01AE42-B5F1-4926-9FE8-3F81B65BEFFE}"/>
              </a:ext>
            </a:extLst>
          </p:cNvPr>
          <p:cNvSpPr/>
          <p:nvPr/>
        </p:nvSpPr>
        <p:spPr>
          <a:xfrm>
            <a:off x="3923928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F56E212-4367-4B10-BFAD-58026CEA007E}"/>
              </a:ext>
            </a:extLst>
          </p:cNvPr>
          <p:cNvSpPr/>
          <p:nvPr/>
        </p:nvSpPr>
        <p:spPr>
          <a:xfrm>
            <a:off x="5667356" y="31478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27A5176-CE87-4108-B90B-E7A9C8DCD2BD}"/>
              </a:ext>
            </a:extLst>
          </p:cNvPr>
          <p:cNvSpPr/>
          <p:nvPr/>
        </p:nvSpPr>
        <p:spPr>
          <a:xfrm>
            <a:off x="5583920" y="3234445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5048790-03F0-4ADD-8388-983DA7307FD9}"/>
              </a:ext>
            </a:extLst>
          </p:cNvPr>
          <p:cNvSpPr/>
          <p:nvPr/>
        </p:nvSpPr>
        <p:spPr>
          <a:xfrm>
            <a:off x="5500484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C395B450-F0C8-49B3-997A-43A86B9C235D}"/>
              </a:ext>
            </a:extLst>
          </p:cNvPr>
          <p:cNvSpPr/>
          <p:nvPr/>
        </p:nvSpPr>
        <p:spPr>
          <a:xfrm>
            <a:off x="2347372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43" name="원통형 142">
            <a:extLst>
              <a:ext uri="{FF2B5EF4-FFF2-40B4-BE49-F238E27FC236}">
                <a16:creationId xmlns:a16="http://schemas.microsoft.com/office/drawing/2014/main" id="{AEDAFCC9-825C-4DA4-BAB2-84587E1F64D6}"/>
              </a:ext>
            </a:extLst>
          </p:cNvPr>
          <p:cNvSpPr/>
          <p:nvPr/>
        </p:nvSpPr>
        <p:spPr>
          <a:xfrm>
            <a:off x="3923928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0DAE15F2-6FB7-4A24-835E-6A6B44AF6823}"/>
              </a:ext>
            </a:extLst>
          </p:cNvPr>
          <p:cNvSpPr/>
          <p:nvPr/>
        </p:nvSpPr>
        <p:spPr>
          <a:xfrm>
            <a:off x="5500484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25D3442-7030-4478-8DAA-7B465D8F12A2}"/>
              </a:ext>
            </a:extLst>
          </p:cNvPr>
          <p:cNvCxnSpPr>
            <a:cxnSpLocks/>
            <a:stCxn id="153" idx="1"/>
          </p:cNvCxnSpPr>
          <p:nvPr/>
        </p:nvCxnSpPr>
        <p:spPr>
          <a:xfrm flipH="1">
            <a:off x="4247264" y="1653951"/>
            <a:ext cx="495416" cy="7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28EB7F-49AF-480A-9D52-E98E4B363BE9}"/>
              </a:ext>
            </a:extLst>
          </p:cNvPr>
          <p:cNvCxnSpPr>
            <a:cxnSpLocks/>
            <a:stCxn id="135" idx="2"/>
            <a:endCxn id="32" idx="4"/>
          </p:cNvCxnSpPr>
          <p:nvPr/>
        </p:nvCxnSpPr>
        <p:spPr>
          <a:xfrm flipH="1">
            <a:off x="3674452" y="1923678"/>
            <a:ext cx="4368" cy="41455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812B309-75C4-4B8D-9681-5DC8DD9ED743}"/>
              </a:ext>
            </a:extLst>
          </p:cNvPr>
          <p:cNvCxnSpPr>
            <a:cxnSpLocks/>
            <a:stCxn id="32" idx="2"/>
            <a:endCxn id="138" idx="0"/>
          </p:cNvCxnSpPr>
          <p:nvPr/>
        </p:nvCxnSpPr>
        <p:spPr>
          <a:xfrm>
            <a:off x="3674452" y="2770278"/>
            <a:ext cx="817920" cy="55762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8A1BF8C-6597-4DD5-8B6E-FC7C9B876CD9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>
            <a:off x="2915816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5E0056B-8F86-4BAB-93F6-C7578C6D3EDE}"/>
              </a:ext>
            </a:extLst>
          </p:cNvPr>
          <p:cNvCxnSpPr>
            <a:cxnSpLocks/>
            <a:stCxn id="138" idx="2"/>
            <a:endCxn id="143" idx="1"/>
          </p:cNvCxnSpPr>
          <p:nvPr/>
        </p:nvCxnSpPr>
        <p:spPr>
          <a:xfrm>
            <a:off x="4492372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51AC72A-3476-44DB-BCB5-EF114B15E101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>
            <a:off x="6068928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37A961-8468-45E8-A113-117DE801E3BC}"/>
              </a:ext>
            </a:extLst>
          </p:cNvPr>
          <p:cNvCxnSpPr>
            <a:cxnSpLocks/>
            <a:stCxn id="153" idx="2"/>
            <a:endCxn id="141" idx="0"/>
          </p:cNvCxnSpPr>
          <p:nvPr/>
        </p:nvCxnSpPr>
        <p:spPr>
          <a:xfrm>
            <a:off x="5583920" y="1833972"/>
            <a:ext cx="485008" cy="149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13D00D-A864-44AB-8C80-54170E91607A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>
            <a:off x="5583920" y="1221087"/>
            <a:ext cx="0" cy="252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B1D3E2D-7250-4D2A-9C05-64268618793A}"/>
              </a:ext>
            </a:extLst>
          </p:cNvPr>
          <p:cNvSpPr/>
          <p:nvPr/>
        </p:nvSpPr>
        <p:spPr>
          <a:xfrm>
            <a:off x="4742680" y="1473930"/>
            <a:ext cx="1682480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 Gateway</a:t>
            </a:r>
            <a:endParaRPr lang="ko-KR" altLang="en-US" sz="140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96DA91-1D88-4030-AC13-FBDFE6585EDC}"/>
              </a:ext>
            </a:extLst>
          </p:cNvPr>
          <p:cNvCxnSpPr>
            <a:cxnSpLocks/>
            <a:stCxn id="153" idx="2"/>
            <a:endCxn id="138" idx="0"/>
          </p:cNvCxnSpPr>
          <p:nvPr/>
        </p:nvCxnSpPr>
        <p:spPr>
          <a:xfrm flipH="1">
            <a:off x="4492372" y="1833972"/>
            <a:ext cx="1091548" cy="149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형 31">
            <a:extLst>
              <a:ext uri="{FF2B5EF4-FFF2-40B4-BE49-F238E27FC236}">
                <a16:creationId xmlns:a16="http://schemas.microsoft.com/office/drawing/2014/main" id="{DE8E2EA2-BC0B-446D-8C22-64E27724F14C}"/>
              </a:ext>
            </a:extLst>
          </p:cNvPr>
          <p:cNvSpPr/>
          <p:nvPr/>
        </p:nvSpPr>
        <p:spPr>
          <a:xfrm rot="16200000">
            <a:off x="3458428" y="1736334"/>
            <a:ext cx="432048" cy="16358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/>
              <a:t>Message Queue</a:t>
            </a:r>
            <a:endParaRPr lang="ko-KR" altLang="en-US" sz="1400" b="1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2D144B-A5DE-4158-97A3-57AC820D8BB0}"/>
              </a:ext>
            </a:extLst>
          </p:cNvPr>
          <p:cNvCxnSpPr>
            <a:cxnSpLocks/>
            <a:stCxn id="32" idx="2"/>
            <a:endCxn id="137" idx="0"/>
          </p:cNvCxnSpPr>
          <p:nvPr/>
        </p:nvCxnSpPr>
        <p:spPr>
          <a:xfrm flipH="1">
            <a:off x="2915816" y="2770278"/>
            <a:ext cx="758636" cy="55762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CF6217-F721-4FA9-A612-ACF85ACCB779}"/>
              </a:ext>
            </a:extLst>
          </p:cNvPr>
          <p:cNvSpPr txBox="1"/>
          <p:nvPr/>
        </p:nvSpPr>
        <p:spPr>
          <a:xfrm>
            <a:off x="1835696" y="197232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Publish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1024D-9BE2-4636-B7D0-D3CFD36EDC44}"/>
              </a:ext>
            </a:extLst>
          </p:cNvPr>
          <p:cNvSpPr txBox="1"/>
          <p:nvPr/>
        </p:nvSpPr>
        <p:spPr>
          <a:xfrm>
            <a:off x="1403648" y="282587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Consume Event</a:t>
            </a:r>
          </a:p>
        </p:txBody>
      </p:sp>
    </p:spTree>
    <p:extLst>
      <p:ext uri="{BB962C8B-B14F-4D97-AF65-F5344CB8AC3E}">
        <p14:creationId xmlns:p14="http://schemas.microsoft.com/office/powerpoint/2010/main" val="2885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Layer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30" idx="3"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729773-C15C-4262-A126-4E35AB17EAAF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883E1C1-880E-436C-9C94-E70C47E8AECD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13BE9B9-27F4-477C-9FA9-DB3830479240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272BD42-5FDD-4787-A635-61D272C8BF1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D38C4B2-B128-490F-8998-37A286F1660A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56CE3D8-8286-4F67-BD56-68DC1959AC1C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79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65500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</a:p>
          <a:p>
            <a:pPr algn="ctr"/>
            <a:r>
              <a:rPr lang="en-US" altLang="ko-KR" sz="1200" dirty="0"/>
              <a:t>Gateway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/ 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458158" y="2527263"/>
            <a:ext cx="19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6445925" y="707659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A</a:t>
            </a:r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0081" y="1226116"/>
            <a:ext cx="615844" cy="10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2F996D-722D-447B-AC1F-912CA897D822}"/>
              </a:ext>
            </a:extLst>
          </p:cNvPr>
          <p:cNvSpPr/>
          <p:nvPr/>
        </p:nvSpPr>
        <p:spPr>
          <a:xfrm>
            <a:off x="4739943" y="939487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B4305B5-8B02-4BB7-B9FD-700EA512FC30}"/>
              </a:ext>
            </a:extLst>
          </p:cNvPr>
          <p:cNvSpPr/>
          <p:nvPr/>
        </p:nvSpPr>
        <p:spPr>
          <a:xfrm>
            <a:off x="4924131" y="219440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6445925" y="2068201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B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6445925" y="3524155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C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1943129" cy="299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763415" y="2586659"/>
            <a:ext cx="682510" cy="23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5696" y="4042612"/>
            <a:ext cx="550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73607" y="1335951"/>
            <a:ext cx="2009795" cy="119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89451" y="325189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D</a:t>
            </a:r>
            <a:endParaRPr lang="ko-KR" altLang="en-US" sz="1100" dirty="0"/>
          </a:p>
        </p:txBody>
      </p:sp>
      <p:sp>
        <p:nvSpPr>
          <p:cNvPr id="46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11705" y="3329732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C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328073" cy="125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>
            <a:off x="4148360" y="3783383"/>
            <a:ext cx="500657" cy="259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 flipV="1">
            <a:off x="4148360" y="2826516"/>
            <a:ext cx="368376" cy="9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65500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</a:p>
          <a:p>
            <a:pPr algn="ctr"/>
            <a:r>
              <a:rPr lang="en-US" altLang="ko-KR" sz="1200" dirty="0"/>
              <a:t>Gateway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/ 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458158" y="2527263"/>
            <a:ext cx="19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6445925" y="707659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A</a:t>
            </a:r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0081" y="1226116"/>
            <a:ext cx="615844" cy="10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2F996D-722D-447B-AC1F-912CA897D822}"/>
              </a:ext>
            </a:extLst>
          </p:cNvPr>
          <p:cNvSpPr/>
          <p:nvPr/>
        </p:nvSpPr>
        <p:spPr>
          <a:xfrm>
            <a:off x="4739943" y="939487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B4305B5-8B02-4BB7-B9FD-700EA512FC30}"/>
              </a:ext>
            </a:extLst>
          </p:cNvPr>
          <p:cNvSpPr/>
          <p:nvPr/>
        </p:nvSpPr>
        <p:spPr>
          <a:xfrm>
            <a:off x="4924131" y="219440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6445925" y="2068201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B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6445925" y="3524155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C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1943129" cy="299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763415" y="2586659"/>
            <a:ext cx="682510" cy="23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5696" y="4042612"/>
            <a:ext cx="550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73607" y="1335951"/>
            <a:ext cx="2009795" cy="119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89451" y="325189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D</a:t>
            </a:r>
            <a:endParaRPr lang="ko-KR" altLang="en-US" sz="1100" dirty="0"/>
          </a:p>
        </p:txBody>
      </p:sp>
      <p:sp>
        <p:nvSpPr>
          <p:cNvPr id="46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11705" y="3329732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C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328073" cy="125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>
            <a:off x="4148360" y="3783383"/>
            <a:ext cx="500657" cy="259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 flipV="1">
            <a:off x="4148360" y="2826516"/>
            <a:ext cx="368376" cy="9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41683</TotalTime>
  <Words>484</Words>
  <Application>Microsoft Office PowerPoint</Application>
  <PresentationFormat>화면 슬라이드 쇼(16:9)</PresentationFormat>
  <Paragraphs>246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Monolithic Architecture vs MSA</vt:lpstr>
      <vt:lpstr>MSA Architecture with API GW</vt:lpstr>
      <vt:lpstr>MSA Architecture with MQ</vt:lpstr>
      <vt:lpstr>Service Layer</vt:lpstr>
      <vt:lpstr>PowerPoint 프레젠테이션</vt:lpstr>
      <vt:lpstr>Monolithic Architecture</vt:lpstr>
      <vt:lpstr>MSA Architecture</vt:lpstr>
      <vt:lpstr>MSA Architecture</vt:lpstr>
      <vt:lpstr>Scale Cube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5225</cp:revision>
  <dcterms:created xsi:type="dcterms:W3CDTF">2006-10-05T04:04:58Z</dcterms:created>
  <dcterms:modified xsi:type="dcterms:W3CDTF">2021-06-13T15:06:31Z</dcterms:modified>
</cp:coreProperties>
</file>