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1" r:id="rId2"/>
    <p:sldId id="362" r:id="rId3"/>
    <p:sldId id="363" r:id="rId4"/>
    <p:sldId id="364" r:id="rId5"/>
    <p:sldId id="367" r:id="rId6"/>
    <p:sldId id="366" r:id="rId7"/>
    <p:sldId id="36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1275" autoAdjust="0"/>
  </p:normalViewPr>
  <p:slideViewPr>
    <p:cSldViewPr>
      <p:cViewPr varScale="1">
        <p:scale>
          <a:sx n="151" d="100"/>
          <a:sy n="151" d="100"/>
        </p:scale>
        <p:origin x="2142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32D8-2BEE-422B-808D-4D86968B45C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5AA6D9A-0B05-4F12-8893-10BD3BB66C49}">
      <dgm:prSet phldrT="[텍스트]" custT="1"/>
      <dgm:spPr/>
      <dgm:t>
        <a:bodyPr/>
        <a:lstStyle/>
        <a:p>
          <a:pPr latinLnBrk="1"/>
          <a:r>
            <a:rPr lang="en-US" altLang="ko-KR" sz="1200"/>
            <a:t>Root</a:t>
          </a:r>
          <a:endParaRPr lang="ko-KR" altLang="en-US" sz="1200"/>
        </a:p>
      </dgm:t>
    </dgm:pt>
    <dgm:pt modelId="{B0CBC33B-8999-4916-A4FA-4A548D5246F8}" type="parTrans" cxnId="{26A04025-8357-4CB3-8466-55F98986470C}">
      <dgm:prSet/>
      <dgm:spPr/>
      <dgm:t>
        <a:bodyPr/>
        <a:lstStyle/>
        <a:p>
          <a:pPr latinLnBrk="1"/>
          <a:endParaRPr lang="ko-KR" altLang="en-US" sz="1000"/>
        </a:p>
      </dgm:t>
    </dgm:pt>
    <dgm:pt modelId="{40793F6F-6AEC-41E7-9E6F-40DF4B9030D3}" type="sibTrans" cxnId="{26A04025-8357-4CB3-8466-55F98986470C}">
      <dgm:prSet/>
      <dgm:spPr/>
      <dgm:t>
        <a:bodyPr/>
        <a:lstStyle/>
        <a:p>
          <a:pPr latinLnBrk="1"/>
          <a:endParaRPr lang="ko-KR" altLang="en-US" sz="1000"/>
        </a:p>
      </dgm:t>
    </dgm:pt>
    <dgm:pt modelId="{CFD9A270-6A86-42C7-B4CC-02258666FB1D}">
      <dgm:prSet phldrT="[텍스트]" custT="1"/>
      <dgm:spPr/>
      <dgm:t>
        <a:bodyPr/>
        <a:lstStyle/>
        <a:p>
          <a:pPr latinLnBrk="1"/>
          <a:r>
            <a:rPr lang="en-US" altLang="ko-KR" sz="1200"/>
            <a:t>A / 12</a:t>
          </a:r>
          <a:endParaRPr lang="ko-KR" altLang="en-US" sz="1200"/>
        </a:p>
      </dgm:t>
    </dgm:pt>
    <dgm:pt modelId="{C6C55A92-DE48-43A1-89C9-3467AD4B2840}" type="parTrans" cxnId="{3DBACE5C-591F-4D60-813D-33FF788CEEE0}">
      <dgm:prSet/>
      <dgm:spPr/>
      <dgm:t>
        <a:bodyPr/>
        <a:lstStyle/>
        <a:p>
          <a:pPr latinLnBrk="1"/>
          <a:endParaRPr lang="ko-KR" altLang="en-US" sz="1000"/>
        </a:p>
      </dgm:t>
    </dgm:pt>
    <dgm:pt modelId="{4D3EDE6B-0E56-42DF-99AF-81F699EF4B87}" type="sibTrans" cxnId="{3DBACE5C-591F-4D60-813D-33FF788CEEE0}">
      <dgm:prSet/>
      <dgm:spPr/>
      <dgm:t>
        <a:bodyPr/>
        <a:lstStyle/>
        <a:p>
          <a:pPr latinLnBrk="1"/>
          <a:endParaRPr lang="ko-KR" altLang="en-US" sz="1000"/>
        </a:p>
      </dgm:t>
    </dgm:pt>
    <dgm:pt modelId="{0A730224-994C-4478-9C36-52DD97175390}">
      <dgm:prSet phldrT="[텍스트]" custT="1"/>
      <dgm:spPr/>
      <dgm:t>
        <a:bodyPr/>
        <a:lstStyle/>
        <a:p>
          <a:pPr latinLnBrk="1"/>
          <a:r>
            <a:rPr lang="en-US" altLang="ko-KR" sz="1200"/>
            <a:t>B / 4</a:t>
          </a:r>
          <a:endParaRPr lang="ko-KR" altLang="en-US" sz="1200"/>
        </a:p>
      </dgm:t>
    </dgm:pt>
    <dgm:pt modelId="{ACA08DE0-6D04-4E54-99E1-5C354F9C6DAE}" type="parTrans" cxnId="{3E4012EC-3A99-45E4-9555-35869E14B8F2}">
      <dgm:prSet/>
      <dgm:spPr/>
      <dgm:t>
        <a:bodyPr/>
        <a:lstStyle/>
        <a:p>
          <a:pPr latinLnBrk="1"/>
          <a:endParaRPr lang="ko-KR" altLang="en-US" sz="1000"/>
        </a:p>
      </dgm:t>
    </dgm:pt>
    <dgm:pt modelId="{5778E91F-18C6-4350-90FA-0A02294721B9}" type="sibTrans" cxnId="{3E4012EC-3A99-45E4-9555-35869E14B8F2}">
      <dgm:prSet/>
      <dgm:spPr/>
      <dgm:t>
        <a:bodyPr/>
        <a:lstStyle/>
        <a:p>
          <a:pPr latinLnBrk="1"/>
          <a:endParaRPr lang="ko-KR" altLang="en-US" sz="1000"/>
        </a:p>
      </dgm:t>
    </dgm:pt>
    <dgm:pt modelId="{F8B32602-4C2A-463A-8F29-6E7F16D21F7D}">
      <dgm:prSet phldrT="[텍스트]" custT="1"/>
      <dgm:spPr/>
      <dgm:t>
        <a:bodyPr/>
        <a:lstStyle/>
        <a:p>
          <a:pPr latinLnBrk="1"/>
          <a:r>
            <a:rPr lang="en-US" altLang="ko-KR" sz="1200"/>
            <a:t>C / 8</a:t>
          </a:r>
          <a:endParaRPr lang="ko-KR" altLang="en-US" sz="1200"/>
        </a:p>
      </dgm:t>
    </dgm:pt>
    <dgm:pt modelId="{16171846-1E17-4100-BB6F-A03AF97E77E9}" type="parTrans" cxnId="{9E446619-CAFA-4B58-A392-9BF421654E34}">
      <dgm:prSet/>
      <dgm:spPr/>
      <dgm:t>
        <a:bodyPr/>
        <a:lstStyle/>
        <a:p>
          <a:pPr latinLnBrk="1"/>
          <a:endParaRPr lang="ko-KR" altLang="en-US" sz="1000"/>
        </a:p>
      </dgm:t>
    </dgm:pt>
    <dgm:pt modelId="{E78E574B-6AF9-4C2B-8CC2-2B60065ECC2D}" type="sibTrans" cxnId="{9E446619-CAFA-4B58-A392-9BF421654E34}">
      <dgm:prSet/>
      <dgm:spPr/>
      <dgm:t>
        <a:bodyPr/>
        <a:lstStyle/>
        <a:p>
          <a:pPr latinLnBrk="1"/>
          <a:endParaRPr lang="ko-KR" altLang="en-US" sz="1000"/>
        </a:p>
      </dgm:t>
    </dgm:pt>
    <dgm:pt modelId="{4AF030CE-BBC3-4FEC-B50B-24A5B2AD941C}">
      <dgm:prSet phldrT="[텍스트]" custT="1"/>
      <dgm:spPr/>
      <dgm:t>
        <a:bodyPr/>
        <a:lstStyle/>
        <a:p>
          <a:pPr latinLnBrk="1"/>
          <a:r>
            <a:rPr lang="en-US" altLang="ko-KR" sz="1200"/>
            <a:t>D / 8</a:t>
          </a:r>
          <a:endParaRPr lang="ko-KR" altLang="en-US" sz="1200"/>
        </a:p>
      </dgm:t>
    </dgm:pt>
    <dgm:pt modelId="{580A18FD-E0D2-45E3-BDA1-CD8ADFE2991C}" type="parTrans" cxnId="{1CDF6BFD-1436-4B5F-AA20-385AB3737973}">
      <dgm:prSet/>
      <dgm:spPr/>
      <dgm:t>
        <a:bodyPr/>
        <a:lstStyle/>
        <a:p>
          <a:pPr latinLnBrk="1"/>
          <a:endParaRPr lang="ko-KR" altLang="en-US" sz="1000"/>
        </a:p>
      </dgm:t>
    </dgm:pt>
    <dgm:pt modelId="{10EB2AE3-87C8-4424-A55A-B7A8785D69DC}" type="sibTrans" cxnId="{1CDF6BFD-1436-4B5F-AA20-385AB3737973}">
      <dgm:prSet/>
      <dgm:spPr/>
      <dgm:t>
        <a:bodyPr/>
        <a:lstStyle/>
        <a:p>
          <a:pPr latinLnBrk="1"/>
          <a:endParaRPr lang="ko-KR" altLang="en-US" sz="1000"/>
        </a:p>
      </dgm:t>
    </dgm:pt>
    <dgm:pt modelId="{60033C4D-862E-47AE-AC90-7E876DB99E91}">
      <dgm:prSet phldrT="[텍스트]" custT="1"/>
      <dgm:spPr/>
      <dgm:t>
        <a:bodyPr/>
        <a:lstStyle/>
        <a:p>
          <a:pPr latinLnBrk="1"/>
          <a:r>
            <a:rPr lang="en-US" altLang="ko-KR" sz="1200"/>
            <a:t>E / 4 </a:t>
          </a:r>
          <a:endParaRPr lang="ko-KR" altLang="en-US" sz="1200"/>
        </a:p>
      </dgm:t>
    </dgm:pt>
    <dgm:pt modelId="{7EACF65F-D026-4AFD-A578-02263488BF63}" type="parTrans" cxnId="{77304A4B-F01F-4C0D-A2C6-67E491B0DF7A}">
      <dgm:prSet/>
      <dgm:spPr/>
      <dgm:t>
        <a:bodyPr/>
        <a:lstStyle/>
        <a:p>
          <a:pPr latinLnBrk="1"/>
          <a:endParaRPr lang="ko-KR" altLang="en-US" sz="1000"/>
        </a:p>
      </dgm:t>
    </dgm:pt>
    <dgm:pt modelId="{8B9F17B4-736C-46C0-91F9-E69D7A2C48FD}" type="sibTrans" cxnId="{77304A4B-F01F-4C0D-A2C6-67E491B0DF7A}">
      <dgm:prSet/>
      <dgm:spPr/>
      <dgm:t>
        <a:bodyPr/>
        <a:lstStyle/>
        <a:p>
          <a:pPr latinLnBrk="1"/>
          <a:endParaRPr lang="ko-KR" altLang="en-US" sz="1000"/>
        </a:p>
      </dgm:t>
    </dgm:pt>
    <dgm:pt modelId="{5CC843DD-B16C-45D1-991F-87B45BEB69F2}" type="pres">
      <dgm:prSet presAssocID="{DFD032D8-2BEE-422B-808D-4D86968B45C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A711A5-3B59-4F54-AD21-C58793FE5671}" type="pres">
      <dgm:prSet presAssocID="{DFD032D8-2BEE-422B-808D-4D86968B45C9}" presName="hierFlow" presStyleCnt="0"/>
      <dgm:spPr/>
    </dgm:pt>
    <dgm:pt modelId="{7246BD7E-7661-4B0D-A09F-9D4BC158BF9D}" type="pres">
      <dgm:prSet presAssocID="{DFD032D8-2BEE-422B-808D-4D86968B45C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C2DDDCE-7351-47DC-B53A-198A8FD445F8}" type="pres">
      <dgm:prSet presAssocID="{C5AA6D9A-0B05-4F12-8893-10BD3BB66C49}" presName="Name14" presStyleCnt="0"/>
      <dgm:spPr/>
    </dgm:pt>
    <dgm:pt modelId="{8B64048C-9CA2-41B0-8707-7E784A5D3AFC}" type="pres">
      <dgm:prSet presAssocID="{C5AA6D9A-0B05-4F12-8893-10BD3BB66C49}" presName="level1Shape" presStyleLbl="node0" presStyleIdx="0" presStyleCnt="1">
        <dgm:presLayoutVars>
          <dgm:chPref val="3"/>
        </dgm:presLayoutVars>
      </dgm:prSet>
      <dgm:spPr/>
    </dgm:pt>
    <dgm:pt modelId="{061551BA-AAB5-4977-81ED-24813A7C659D}" type="pres">
      <dgm:prSet presAssocID="{C5AA6D9A-0B05-4F12-8893-10BD3BB66C49}" presName="hierChild2" presStyleCnt="0"/>
      <dgm:spPr/>
    </dgm:pt>
    <dgm:pt modelId="{45DF96C5-9D5E-4C8F-AB74-2BDDCFA1E645}" type="pres">
      <dgm:prSet presAssocID="{C6C55A92-DE48-43A1-89C9-3467AD4B2840}" presName="Name19" presStyleLbl="parChTrans1D2" presStyleIdx="0" presStyleCnt="2"/>
      <dgm:spPr/>
    </dgm:pt>
    <dgm:pt modelId="{BCB26568-B794-446C-973A-6BC29F2A723C}" type="pres">
      <dgm:prSet presAssocID="{CFD9A270-6A86-42C7-B4CC-02258666FB1D}" presName="Name21" presStyleCnt="0"/>
      <dgm:spPr/>
    </dgm:pt>
    <dgm:pt modelId="{1BA7E55B-974E-4E15-8683-D4C3A693343E}" type="pres">
      <dgm:prSet presAssocID="{CFD9A270-6A86-42C7-B4CC-02258666FB1D}" presName="level2Shape" presStyleLbl="node2" presStyleIdx="0" presStyleCnt="2"/>
      <dgm:spPr/>
    </dgm:pt>
    <dgm:pt modelId="{B66D5B2D-9907-4C43-B3E0-C575F343E0BC}" type="pres">
      <dgm:prSet presAssocID="{CFD9A270-6A86-42C7-B4CC-02258666FB1D}" presName="hierChild3" presStyleCnt="0"/>
      <dgm:spPr/>
    </dgm:pt>
    <dgm:pt modelId="{2DE22B7D-E5EC-4D5A-B230-ABDBA32F2BEC}" type="pres">
      <dgm:prSet presAssocID="{ACA08DE0-6D04-4E54-99E1-5C354F9C6DAE}" presName="Name19" presStyleLbl="parChTrans1D2" presStyleIdx="1" presStyleCnt="2"/>
      <dgm:spPr/>
    </dgm:pt>
    <dgm:pt modelId="{F86940F3-E929-4268-B060-57F63EE7B975}" type="pres">
      <dgm:prSet presAssocID="{0A730224-994C-4478-9C36-52DD97175390}" presName="Name21" presStyleCnt="0"/>
      <dgm:spPr/>
    </dgm:pt>
    <dgm:pt modelId="{7897F320-31B6-4202-8236-13B30D384C8F}" type="pres">
      <dgm:prSet presAssocID="{0A730224-994C-4478-9C36-52DD97175390}" presName="level2Shape" presStyleLbl="node2" presStyleIdx="1" presStyleCnt="2"/>
      <dgm:spPr/>
    </dgm:pt>
    <dgm:pt modelId="{A112A1E1-236A-4C83-8E5B-51392F255A2A}" type="pres">
      <dgm:prSet presAssocID="{0A730224-994C-4478-9C36-52DD97175390}" presName="hierChild3" presStyleCnt="0"/>
      <dgm:spPr/>
    </dgm:pt>
    <dgm:pt modelId="{FE7E3F4E-303A-42A1-99AA-54D51D9E1486}" type="pres">
      <dgm:prSet presAssocID="{16171846-1E17-4100-BB6F-A03AF97E77E9}" presName="Name19" presStyleLbl="parChTrans1D3" presStyleIdx="0" presStyleCnt="1"/>
      <dgm:spPr/>
    </dgm:pt>
    <dgm:pt modelId="{CBA662A2-A970-4933-B027-16C0E4555A4A}" type="pres">
      <dgm:prSet presAssocID="{F8B32602-4C2A-463A-8F29-6E7F16D21F7D}" presName="Name21" presStyleCnt="0"/>
      <dgm:spPr/>
    </dgm:pt>
    <dgm:pt modelId="{BA973D3C-233A-42E1-9D97-FEC466037B69}" type="pres">
      <dgm:prSet presAssocID="{F8B32602-4C2A-463A-8F29-6E7F16D21F7D}" presName="level2Shape" presStyleLbl="node3" presStyleIdx="0" presStyleCnt="1"/>
      <dgm:spPr/>
    </dgm:pt>
    <dgm:pt modelId="{FFBDE354-0044-4003-B2E8-A3BEFB3A7AF5}" type="pres">
      <dgm:prSet presAssocID="{F8B32602-4C2A-463A-8F29-6E7F16D21F7D}" presName="hierChild3" presStyleCnt="0"/>
      <dgm:spPr/>
    </dgm:pt>
    <dgm:pt modelId="{62C0506B-5029-4AF8-AFA4-0682AFCCDC8F}" type="pres">
      <dgm:prSet presAssocID="{580A18FD-E0D2-45E3-BDA1-CD8ADFE2991C}" presName="Name19" presStyleLbl="parChTrans1D4" presStyleIdx="0" presStyleCnt="2"/>
      <dgm:spPr/>
    </dgm:pt>
    <dgm:pt modelId="{9856191A-C6A9-4259-80BF-845A0B2FF8AA}" type="pres">
      <dgm:prSet presAssocID="{4AF030CE-BBC3-4FEC-B50B-24A5B2AD941C}" presName="Name21" presStyleCnt="0"/>
      <dgm:spPr/>
    </dgm:pt>
    <dgm:pt modelId="{ADA6CBAA-A297-4DD9-BD34-1BC04E4306C6}" type="pres">
      <dgm:prSet presAssocID="{4AF030CE-BBC3-4FEC-B50B-24A5B2AD941C}" presName="level2Shape" presStyleLbl="node4" presStyleIdx="0" presStyleCnt="2"/>
      <dgm:spPr/>
    </dgm:pt>
    <dgm:pt modelId="{262C4EDA-A5DF-4B62-9775-8EDD33575DF8}" type="pres">
      <dgm:prSet presAssocID="{4AF030CE-BBC3-4FEC-B50B-24A5B2AD941C}" presName="hierChild3" presStyleCnt="0"/>
      <dgm:spPr/>
    </dgm:pt>
    <dgm:pt modelId="{42748C47-7AB0-492C-9415-7754CCEB46F8}" type="pres">
      <dgm:prSet presAssocID="{7EACF65F-D026-4AFD-A578-02263488BF63}" presName="Name19" presStyleLbl="parChTrans1D4" presStyleIdx="1" presStyleCnt="2"/>
      <dgm:spPr/>
    </dgm:pt>
    <dgm:pt modelId="{57FF0D29-2EEA-4138-8121-625C4DCE526A}" type="pres">
      <dgm:prSet presAssocID="{60033C4D-862E-47AE-AC90-7E876DB99E91}" presName="Name21" presStyleCnt="0"/>
      <dgm:spPr/>
    </dgm:pt>
    <dgm:pt modelId="{860B5BB8-ECD0-485A-8CFE-334C17258B59}" type="pres">
      <dgm:prSet presAssocID="{60033C4D-862E-47AE-AC90-7E876DB99E91}" presName="level2Shape" presStyleLbl="node4" presStyleIdx="1" presStyleCnt="2"/>
      <dgm:spPr/>
    </dgm:pt>
    <dgm:pt modelId="{9438695D-7D44-445E-AD02-DACCDE9AEEE7}" type="pres">
      <dgm:prSet presAssocID="{60033C4D-862E-47AE-AC90-7E876DB99E91}" presName="hierChild3" presStyleCnt="0"/>
      <dgm:spPr/>
    </dgm:pt>
    <dgm:pt modelId="{843FEF05-F53F-44D1-B5F0-1DF876EA0DB3}" type="pres">
      <dgm:prSet presAssocID="{DFD032D8-2BEE-422B-808D-4D86968B45C9}" presName="bgShapesFlow" presStyleCnt="0"/>
      <dgm:spPr/>
    </dgm:pt>
  </dgm:ptLst>
  <dgm:cxnLst>
    <dgm:cxn modelId="{A10B740E-E9C3-41BD-B14C-1F3FA9DFBE11}" type="presOf" srcId="{C6C55A92-DE48-43A1-89C9-3467AD4B2840}" destId="{45DF96C5-9D5E-4C8F-AB74-2BDDCFA1E645}" srcOrd="0" destOrd="0" presId="urn:microsoft.com/office/officeart/2005/8/layout/hierarchy6"/>
    <dgm:cxn modelId="{9E446619-CAFA-4B58-A392-9BF421654E34}" srcId="{0A730224-994C-4478-9C36-52DD97175390}" destId="{F8B32602-4C2A-463A-8F29-6E7F16D21F7D}" srcOrd="0" destOrd="0" parTransId="{16171846-1E17-4100-BB6F-A03AF97E77E9}" sibTransId="{E78E574B-6AF9-4C2B-8CC2-2B60065ECC2D}"/>
    <dgm:cxn modelId="{26A04025-8357-4CB3-8466-55F98986470C}" srcId="{DFD032D8-2BEE-422B-808D-4D86968B45C9}" destId="{C5AA6D9A-0B05-4F12-8893-10BD3BB66C49}" srcOrd="0" destOrd="0" parTransId="{B0CBC33B-8999-4916-A4FA-4A548D5246F8}" sibTransId="{40793F6F-6AEC-41E7-9E6F-40DF4B9030D3}"/>
    <dgm:cxn modelId="{54BE9125-C26E-4DF1-8F87-46EF470E3E72}" type="presOf" srcId="{C5AA6D9A-0B05-4F12-8893-10BD3BB66C49}" destId="{8B64048C-9CA2-41B0-8707-7E784A5D3AFC}" srcOrd="0" destOrd="0" presId="urn:microsoft.com/office/officeart/2005/8/layout/hierarchy6"/>
    <dgm:cxn modelId="{C71E7329-9232-48B7-9405-A9B8250AF7A9}" type="presOf" srcId="{4AF030CE-BBC3-4FEC-B50B-24A5B2AD941C}" destId="{ADA6CBAA-A297-4DD9-BD34-1BC04E4306C6}" srcOrd="0" destOrd="0" presId="urn:microsoft.com/office/officeart/2005/8/layout/hierarchy6"/>
    <dgm:cxn modelId="{31E62634-52C4-4F1C-A480-665950DBB39F}" type="presOf" srcId="{16171846-1E17-4100-BB6F-A03AF97E77E9}" destId="{FE7E3F4E-303A-42A1-99AA-54D51D9E1486}" srcOrd="0" destOrd="0" presId="urn:microsoft.com/office/officeart/2005/8/layout/hierarchy6"/>
    <dgm:cxn modelId="{3DBACE5C-591F-4D60-813D-33FF788CEEE0}" srcId="{C5AA6D9A-0B05-4F12-8893-10BD3BB66C49}" destId="{CFD9A270-6A86-42C7-B4CC-02258666FB1D}" srcOrd="0" destOrd="0" parTransId="{C6C55A92-DE48-43A1-89C9-3467AD4B2840}" sibTransId="{4D3EDE6B-0E56-42DF-99AF-81F699EF4B87}"/>
    <dgm:cxn modelId="{F22B8F62-C2AE-45B2-A96A-7D54B2EC13D5}" type="presOf" srcId="{7EACF65F-D026-4AFD-A578-02263488BF63}" destId="{42748C47-7AB0-492C-9415-7754CCEB46F8}" srcOrd="0" destOrd="0" presId="urn:microsoft.com/office/officeart/2005/8/layout/hierarchy6"/>
    <dgm:cxn modelId="{C4754D43-8F20-4D25-88FD-7E12DEFE4581}" type="presOf" srcId="{60033C4D-862E-47AE-AC90-7E876DB99E91}" destId="{860B5BB8-ECD0-485A-8CFE-334C17258B59}" srcOrd="0" destOrd="0" presId="urn:microsoft.com/office/officeart/2005/8/layout/hierarchy6"/>
    <dgm:cxn modelId="{CAB22447-5E58-486D-9EFF-72CA861A102A}" type="presOf" srcId="{0A730224-994C-4478-9C36-52DD97175390}" destId="{7897F320-31B6-4202-8236-13B30D384C8F}" srcOrd="0" destOrd="0" presId="urn:microsoft.com/office/officeart/2005/8/layout/hierarchy6"/>
    <dgm:cxn modelId="{77304A4B-F01F-4C0D-A2C6-67E491B0DF7A}" srcId="{F8B32602-4C2A-463A-8F29-6E7F16D21F7D}" destId="{60033C4D-862E-47AE-AC90-7E876DB99E91}" srcOrd="1" destOrd="0" parTransId="{7EACF65F-D026-4AFD-A578-02263488BF63}" sibTransId="{8B9F17B4-736C-46C0-91F9-E69D7A2C48FD}"/>
    <dgm:cxn modelId="{2C6221A3-746D-445D-93D4-D37712B27F53}" type="presOf" srcId="{CFD9A270-6A86-42C7-B4CC-02258666FB1D}" destId="{1BA7E55B-974E-4E15-8683-D4C3A693343E}" srcOrd="0" destOrd="0" presId="urn:microsoft.com/office/officeart/2005/8/layout/hierarchy6"/>
    <dgm:cxn modelId="{2E5145BC-EC9F-4932-9E75-B6E4F62CAF58}" type="presOf" srcId="{DFD032D8-2BEE-422B-808D-4D86968B45C9}" destId="{5CC843DD-B16C-45D1-991F-87B45BEB69F2}" srcOrd="0" destOrd="0" presId="urn:microsoft.com/office/officeart/2005/8/layout/hierarchy6"/>
    <dgm:cxn modelId="{C2F469C8-5C33-4B7D-99D5-91734D942BC9}" type="presOf" srcId="{580A18FD-E0D2-45E3-BDA1-CD8ADFE2991C}" destId="{62C0506B-5029-4AF8-AFA4-0682AFCCDC8F}" srcOrd="0" destOrd="0" presId="urn:microsoft.com/office/officeart/2005/8/layout/hierarchy6"/>
    <dgm:cxn modelId="{445A01C9-2CB5-4B3C-AEB2-5776EB41322C}" type="presOf" srcId="{ACA08DE0-6D04-4E54-99E1-5C354F9C6DAE}" destId="{2DE22B7D-E5EC-4D5A-B230-ABDBA32F2BEC}" srcOrd="0" destOrd="0" presId="urn:microsoft.com/office/officeart/2005/8/layout/hierarchy6"/>
    <dgm:cxn modelId="{3E4012EC-3A99-45E4-9555-35869E14B8F2}" srcId="{C5AA6D9A-0B05-4F12-8893-10BD3BB66C49}" destId="{0A730224-994C-4478-9C36-52DD97175390}" srcOrd="1" destOrd="0" parTransId="{ACA08DE0-6D04-4E54-99E1-5C354F9C6DAE}" sibTransId="{5778E91F-18C6-4350-90FA-0A02294721B9}"/>
    <dgm:cxn modelId="{C03D77F3-6FB1-4D41-8E07-79E98AA1CADD}" type="presOf" srcId="{F8B32602-4C2A-463A-8F29-6E7F16D21F7D}" destId="{BA973D3C-233A-42E1-9D97-FEC466037B69}" srcOrd="0" destOrd="0" presId="urn:microsoft.com/office/officeart/2005/8/layout/hierarchy6"/>
    <dgm:cxn modelId="{1CDF6BFD-1436-4B5F-AA20-385AB3737973}" srcId="{F8B32602-4C2A-463A-8F29-6E7F16D21F7D}" destId="{4AF030CE-BBC3-4FEC-B50B-24A5B2AD941C}" srcOrd="0" destOrd="0" parTransId="{580A18FD-E0D2-45E3-BDA1-CD8ADFE2991C}" sibTransId="{10EB2AE3-87C8-4424-A55A-B7A8785D69DC}"/>
    <dgm:cxn modelId="{CEE45D4F-38C1-4BD6-A63B-79BD7EDEB68C}" type="presParOf" srcId="{5CC843DD-B16C-45D1-991F-87B45BEB69F2}" destId="{CDA711A5-3B59-4F54-AD21-C58793FE5671}" srcOrd="0" destOrd="0" presId="urn:microsoft.com/office/officeart/2005/8/layout/hierarchy6"/>
    <dgm:cxn modelId="{FDBDFC4E-9BCB-4ED3-9844-8C95BDCFF26A}" type="presParOf" srcId="{CDA711A5-3B59-4F54-AD21-C58793FE5671}" destId="{7246BD7E-7661-4B0D-A09F-9D4BC158BF9D}" srcOrd="0" destOrd="0" presId="urn:microsoft.com/office/officeart/2005/8/layout/hierarchy6"/>
    <dgm:cxn modelId="{309B1D5D-2469-42A2-81F9-D2DA6A2A209D}" type="presParOf" srcId="{7246BD7E-7661-4B0D-A09F-9D4BC158BF9D}" destId="{3C2DDDCE-7351-47DC-B53A-198A8FD445F8}" srcOrd="0" destOrd="0" presId="urn:microsoft.com/office/officeart/2005/8/layout/hierarchy6"/>
    <dgm:cxn modelId="{2539A598-29E5-4F62-AF2F-EAEF9D637E21}" type="presParOf" srcId="{3C2DDDCE-7351-47DC-B53A-198A8FD445F8}" destId="{8B64048C-9CA2-41B0-8707-7E784A5D3AFC}" srcOrd="0" destOrd="0" presId="urn:microsoft.com/office/officeart/2005/8/layout/hierarchy6"/>
    <dgm:cxn modelId="{C27352E6-A4FA-454C-B2A0-A60A5A05BF4B}" type="presParOf" srcId="{3C2DDDCE-7351-47DC-B53A-198A8FD445F8}" destId="{061551BA-AAB5-4977-81ED-24813A7C659D}" srcOrd="1" destOrd="0" presId="urn:microsoft.com/office/officeart/2005/8/layout/hierarchy6"/>
    <dgm:cxn modelId="{685FF08A-EDC6-4AE2-94C8-1DAE96D93FF8}" type="presParOf" srcId="{061551BA-AAB5-4977-81ED-24813A7C659D}" destId="{45DF96C5-9D5E-4C8F-AB74-2BDDCFA1E645}" srcOrd="0" destOrd="0" presId="urn:microsoft.com/office/officeart/2005/8/layout/hierarchy6"/>
    <dgm:cxn modelId="{239C1CD7-8B33-417E-ACF4-8D39D0B2922C}" type="presParOf" srcId="{061551BA-AAB5-4977-81ED-24813A7C659D}" destId="{BCB26568-B794-446C-973A-6BC29F2A723C}" srcOrd="1" destOrd="0" presId="urn:microsoft.com/office/officeart/2005/8/layout/hierarchy6"/>
    <dgm:cxn modelId="{FAE7B232-EAA6-40C3-BD04-72D81B5D5BC7}" type="presParOf" srcId="{BCB26568-B794-446C-973A-6BC29F2A723C}" destId="{1BA7E55B-974E-4E15-8683-D4C3A693343E}" srcOrd="0" destOrd="0" presId="urn:microsoft.com/office/officeart/2005/8/layout/hierarchy6"/>
    <dgm:cxn modelId="{6DCBBF4F-E971-452A-9901-A903AA0720DA}" type="presParOf" srcId="{BCB26568-B794-446C-973A-6BC29F2A723C}" destId="{B66D5B2D-9907-4C43-B3E0-C575F343E0BC}" srcOrd="1" destOrd="0" presId="urn:microsoft.com/office/officeart/2005/8/layout/hierarchy6"/>
    <dgm:cxn modelId="{7C0AFA5F-BA14-4A01-9022-D91C334F4A0C}" type="presParOf" srcId="{061551BA-AAB5-4977-81ED-24813A7C659D}" destId="{2DE22B7D-E5EC-4D5A-B230-ABDBA32F2BEC}" srcOrd="2" destOrd="0" presId="urn:microsoft.com/office/officeart/2005/8/layout/hierarchy6"/>
    <dgm:cxn modelId="{CE7D9C86-BE08-47AF-87D0-A5FC148816B1}" type="presParOf" srcId="{061551BA-AAB5-4977-81ED-24813A7C659D}" destId="{F86940F3-E929-4268-B060-57F63EE7B975}" srcOrd="3" destOrd="0" presId="urn:microsoft.com/office/officeart/2005/8/layout/hierarchy6"/>
    <dgm:cxn modelId="{6C4553B8-BB0E-4FE2-8058-E75153397A1B}" type="presParOf" srcId="{F86940F3-E929-4268-B060-57F63EE7B975}" destId="{7897F320-31B6-4202-8236-13B30D384C8F}" srcOrd="0" destOrd="0" presId="urn:microsoft.com/office/officeart/2005/8/layout/hierarchy6"/>
    <dgm:cxn modelId="{6F0F7606-8E55-47BE-A9E8-8584360D27CC}" type="presParOf" srcId="{F86940F3-E929-4268-B060-57F63EE7B975}" destId="{A112A1E1-236A-4C83-8E5B-51392F255A2A}" srcOrd="1" destOrd="0" presId="urn:microsoft.com/office/officeart/2005/8/layout/hierarchy6"/>
    <dgm:cxn modelId="{72EEB2A7-1A42-4043-845E-9B8D820FE838}" type="presParOf" srcId="{A112A1E1-236A-4C83-8E5B-51392F255A2A}" destId="{FE7E3F4E-303A-42A1-99AA-54D51D9E1486}" srcOrd="0" destOrd="0" presId="urn:microsoft.com/office/officeart/2005/8/layout/hierarchy6"/>
    <dgm:cxn modelId="{B4495209-E4F7-4E78-A803-448984357D01}" type="presParOf" srcId="{A112A1E1-236A-4C83-8E5B-51392F255A2A}" destId="{CBA662A2-A970-4933-B027-16C0E4555A4A}" srcOrd="1" destOrd="0" presId="urn:microsoft.com/office/officeart/2005/8/layout/hierarchy6"/>
    <dgm:cxn modelId="{0467D42C-C33D-4D78-8B07-DD84B3A7A2E4}" type="presParOf" srcId="{CBA662A2-A970-4933-B027-16C0E4555A4A}" destId="{BA973D3C-233A-42E1-9D97-FEC466037B69}" srcOrd="0" destOrd="0" presId="urn:microsoft.com/office/officeart/2005/8/layout/hierarchy6"/>
    <dgm:cxn modelId="{6F95EDB3-572A-4B28-8456-63A9D7390BE5}" type="presParOf" srcId="{CBA662A2-A970-4933-B027-16C0E4555A4A}" destId="{FFBDE354-0044-4003-B2E8-A3BEFB3A7AF5}" srcOrd="1" destOrd="0" presId="urn:microsoft.com/office/officeart/2005/8/layout/hierarchy6"/>
    <dgm:cxn modelId="{FBD01065-8956-4DC4-AB78-072B84E0F378}" type="presParOf" srcId="{FFBDE354-0044-4003-B2E8-A3BEFB3A7AF5}" destId="{62C0506B-5029-4AF8-AFA4-0682AFCCDC8F}" srcOrd="0" destOrd="0" presId="urn:microsoft.com/office/officeart/2005/8/layout/hierarchy6"/>
    <dgm:cxn modelId="{23E8FBEF-45D9-4CC2-B330-90F175A7251D}" type="presParOf" srcId="{FFBDE354-0044-4003-B2E8-A3BEFB3A7AF5}" destId="{9856191A-C6A9-4259-80BF-845A0B2FF8AA}" srcOrd="1" destOrd="0" presId="urn:microsoft.com/office/officeart/2005/8/layout/hierarchy6"/>
    <dgm:cxn modelId="{6B4F5939-4EB6-43C8-A8A2-ABFDEB52C489}" type="presParOf" srcId="{9856191A-C6A9-4259-80BF-845A0B2FF8AA}" destId="{ADA6CBAA-A297-4DD9-BD34-1BC04E4306C6}" srcOrd="0" destOrd="0" presId="urn:microsoft.com/office/officeart/2005/8/layout/hierarchy6"/>
    <dgm:cxn modelId="{0AA7FF54-DF91-4944-AF02-409E3FDD2A45}" type="presParOf" srcId="{9856191A-C6A9-4259-80BF-845A0B2FF8AA}" destId="{262C4EDA-A5DF-4B62-9775-8EDD33575DF8}" srcOrd="1" destOrd="0" presId="urn:microsoft.com/office/officeart/2005/8/layout/hierarchy6"/>
    <dgm:cxn modelId="{44E6610C-D6FB-4E5F-980E-753CA4C757E0}" type="presParOf" srcId="{FFBDE354-0044-4003-B2E8-A3BEFB3A7AF5}" destId="{42748C47-7AB0-492C-9415-7754CCEB46F8}" srcOrd="2" destOrd="0" presId="urn:microsoft.com/office/officeart/2005/8/layout/hierarchy6"/>
    <dgm:cxn modelId="{F9F76AC1-35CA-46BA-9C18-BA03D03AC757}" type="presParOf" srcId="{FFBDE354-0044-4003-B2E8-A3BEFB3A7AF5}" destId="{57FF0D29-2EEA-4138-8121-625C4DCE526A}" srcOrd="3" destOrd="0" presId="urn:microsoft.com/office/officeart/2005/8/layout/hierarchy6"/>
    <dgm:cxn modelId="{F19FBE7A-030B-4F54-8754-25A597231F34}" type="presParOf" srcId="{57FF0D29-2EEA-4138-8121-625C4DCE526A}" destId="{860B5BB8-ECD0-485A-8CFE-334C17258B59}" srcOrd="0" destOrd="0" presId="urn:microsoft.com/office/officeart/2005/8/layout/hierarchy6"/>
    <dgm:cxn modelId="{C774B158-34DA-489C-9831-B0FD7E4A643B}" type="presParOf" srcId="{57FF0D29-2EEA-4138-8121-625C4DCE526A}" destId="{9438695D-7D44-445E-AD02-DACCDE9AEEE7}" srcOrd="1" destOrd="0" presId="urn:microsoft.com/office/officeart/2005/8/layout/hierarchy6"/>
    <dgm:cxn modelId="{26A9E25E-6365-455F-91E0-4403F649BECB}" type="presParOf" srcId="{5CC843DD-B16C-45D1-991F-87B45BEB69F2}" destId="{843FEF05-F53F-44D1-B5F0-1DF876EA0DB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4048C-9CA2-41B0-8707-7E784A5D3AFC}">
      <dsp:nvSpPr>
        <dsp:cNvPr id="0" name=""/>
        <dsp:cNvSpPr/>
      </dsp:nvSpPr>
      <dsp:spPr>
        <a:xfrm>
          <a:off x="1752963" y="1129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Root</a:t>
          </a:r>
          <a:endParaRPr lang="ko-KR" altLang="en-US" sz="1200" kern="1200"/>
        </a:p>
      </dsp:txBody>
      <dsp:txXfrm>
        <a:off x="1764307" y="12473"/>
        <a:ext cx="558263" cy="364612"/>
      </dsp:txXfrm>
    </dsp:sp>
    <dsp:sp modelId="{45DF96C5-9D5E-4C8F-AB74-2BDDCFA1E645}">
      <dsp:nvSpPr>
        <dsp:cNvPr id="0" name=""/>
        <dsp:cNvSpPr/>
      </dsp:nvSpPr>
      <dsp:spPr>
        <a:xfrm>
          <a:off x="1665820" y="388430"/>
          <a:ext cx="377618" cy="154920"/>
        </a:xfrm>
        <a:custGeom>
          <a:avLst/>
          <a:gdLst/>
          <a:ahLst/>
          <a:cxnLst/>
          <a:rect l="0" t="0" r="0" b="0"/>
          <a:pathLst>
            <a:path>
              <a:moveTo>
                <a:pt x="377618" y="0"/>
              </a:moveTo>
              <a:lnTo>
                <a:pt x="377618" y="77460"/>
              </a:lnTo>
              <a:lnTo>
                <a:pt x="0" y="77460"/>
              </a:lnTo>
              <a:lnTo>
                <a:pt x="0" y="154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7E55B-974E-4E15-8683-D4C3A693343E}">
      <dsp:nvSpPr>
        <dsp:cNvPr id="0" name=""/>
        <dsp:cNvSpPr/>
      </dsp:nvSpPr>
      <dsp:spPr>
        <a:xfrm>
          <a:off x="1375344" y="543350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A / 12</a:t>
          </a:r>
          <a:endParaRPr lang="ko-KR" altLang="en-US" sz="1200" kern="1200"/>
        </a:p>
      </dsp:txBody>
      <dsp:txXfrm>
        <a:off x="1386688" y="554694"/>
        <a:ext cx="558263" cy="364612"/>
      </dsp:txXfrm>
    </dsp:sp>
    <dsp:sp modelId="{2DE22B7D-E5EC-4D5A-B230-ABDBA32F2BEC}">
      <dsp:nvSpPr>
        <dsp:cNvPr id="0" name=""/>
        <dsp:cNvSpPr/>
      </dsp:nvSpPr>
      <dsp:spPr>
        <a:xfrm>
          <a:off x="2043438" y="388430"/>
          <a:ext cx="377618" cy="154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60"/>
              </a:lnTo>
              <a:lnTo>
                <a:pt x="377618" y="77460"/>
              </a:lnTo>
              <a:lnTo>
                <a:pt x="377618" y="1549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7F320-31B6-4202-8236-13B30D384C8F}">
      <dsp:nvSpPr>
        <dsp:cNvPr id="0" name=""/>
        <dsp:cNvSpPr/>
      </dsp:nvSpPr>
      <dsp:spPr>
        <a:xfrm>
          <a:off x="2130581" y="543350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B / 4</a:t>
          </a:r>
          <a:endParaRPr lang="ko-KR" altLang="en-US" sz="1200" kern="1200"/>
        </a:p>
      </dsp:txBody>
      <dsp:txXfrm>
        <a:off x="2141925" y="554694"/>
        <a:ext cx="558263" cy="364612"/>
      </dsp:txXfrm>
    </dsp:sp>
    <dsp:sp modelId="{FE7E3F4E-303A-42A1-99AA-54D51D9E1486}">
      <dsp:nvSpPr>
        <dsp:cNvPr id="0" name=""/>
        <dsp:cNvSpPr/>
      </dsp:nvSpPr>
      <dsp:spPr>
        <a:xfrm>
          <a:off x="2375337" y="930651"/>
          <a:ext cx="91440" cy="154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73D3C-233A-42E1-9D97-FEC466037B69}">
      <dsp:nvSpPr>
        <dsp:cNvPr id="0" name=""/>
        <dsp:cNvSpPr/>
      </dsp:nvSpPr>
      <dsp:spPr>
        <a:xfrm>
          <a:off x="2130581" y="1085572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C / 8</a:t>
          </a:r>
          <a:endParaRPr lang="ko-KR" altLang="en-US" sz="1200" kern="1200"/>
        </a:p>
      </dsp:txBody>
      <dsp:txXfrm>
        <a:off x="2141925" y="1096916"/>
        <a:ext cx="558263" cy="364612"/>
      </dsp:txXfrm>
    </dsp:sp>
    <dsp:sp modelId="{62C0506B-5029-4AF8-AFA4-0682AFCCDC8F}">
      <dsp:nvSpPr>
        <dsp:cNvPr id="0" name=""/>
        <dsp:cNvSpPr/>
      </dsp:nvSpPr>
      <dsp:spPr>
        <a:xfrm>
          <a:off x="2043438" y="1472873"/>
          <a:ext cx="377618" cy="154920"/>
        </a:xfrm>
        <a:custGeom>
          <a:avLst/>
          <a:gdLst/>
          <a:ahLst/>
          <a:cxnLst/>
          <a:rect l="0" t="0" r="0" b="0"/>
          <a:pathLst>
            <a:path>
              <a:moveTo>
                <a:pt x="377618" y="0"/>
              </a:moveTo>
              <a:lnTo>
                <a:pt x="377618" y="77460"/>
              </a:lnTo>
              <a:lnTo>
                <a:pt x="0" y="77460"/>
              </a:lnTo>
              <a:lnTo>
                <a:pt x="0" y="1549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6CBAA-A297-4DD9-BD34-1BC04E4306C6}">
      <dsp:nvSpPr>
        <dsp:cNvPr id="0" name=""/>
        <dsp:cNvSpPr/>
      </dsp:nvSpPr>
      <dsp:spPr>
        <a:xfrm>
          <a:off x="1752963" y="1627793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D / 8</a:t>
          </a:r>
          <a:endParaRPr lang="ko-KR" altLang="en-US" sz="1200" kern="1200"/>
        </a:p>
      </dsp:txBody>
      <dsp:txXfrm>
        <a:off x="1764307" y="1639137"/>
        <a:ext cx="558263" cy="364612"/>
      </dsp:txXfrm>
    </dsp:sp>
    <dsp:sp modelId="{42748C47-7AB0-492C-9415-7754CCEB46F8}">
      <dsp:nvSpPr>
        <dsp:cNvPr id="0" name=""/>
        <dsp:cNvSpPr/>
      </dsp:nvSpPr>
      <dsp:spPr>
        <a:xfrm>
          <a:off x="2421057" y="1472873"/>
          <a:ext cx="377618" cy="154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60"/>
              </a:lnTo>
              <a:lnTo>
                <a:pt x="377618" y="77460"/>
              </a:lnTo>
              <a:lnTo>
                <a:pt x="377618" y="1549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B5BB8-ECD0-485A-8CFE-334C17258B59}">
      <dsp:nvSpPr>
        <dsp:cNvPr id="0" name=""/>
        <dsp:cNvSpPr/>
      </dsp:nvSpPr>
      <dsp:spPr>
        <a:xfrm>
          <a:off x="2508199" y="1627793"/>
          <a:ext cx="580951" cy="3873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E / 4 </a:t>
          </a:r>
          <a:endParaRPr lang="ko-KR" altLang="en-US" sz="1200" kern="1200"/>
        </a:p>
      </dsp:txBody>
      <dsp:txXfrm>
        <a:off x="2519543" y="1639137"/>
        <a:ext cx="558263" cy="36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HTTP2 Header Compression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21135EC-F501-4073-B49E-6E5F73F19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1461"/>
              </p:ext>
            </p:extLst>
          </p:nvPr>
        </p:nvGraphicFramePr>
        <p:xfrm>
          <a:off x="1716766" y="1154390"/>
          <a:ext cx="2808312" cy="125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9E2B831C-EEBD-47AD-A2E8-8DF3D02A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26480"/>
              </p:ext>
            </p:extLst>
          </p:nvPr>
        </p:nvGraphicFramePr>
        <p:xfrm>
          <a:off x="5868144" y="1431022"/>
          <a:ext cx="2520280" cy="1756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299657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860583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:authority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9031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www-authenticate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85301"/>
                  </a:ext>
                </a:extLst>
              </a:tr>
            </a:tbl>
          </a:graphicData>
        </a:graphic>
      </p:graphicFrame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DDA98638-E393-45D3-B0C0-306C2AC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14214"/>
              </p:ext>
            </p:extLst>
          </p:nvPr>
        </p:nvGraphicFramePr>
        <p:xfrm>
          <a:off x="5868144" y="3579862"/>
          <a:ext cx="2520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299657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860583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422C2CC-7AA2-464C-BE46-23792EB2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81342"/>
              </p:ext>
            </p:extLst>
          </p:nvPr>
        </p:nvGraphicFramePr>
        <p:xfrm>
          <a:off x="780663" y="3314630"/>
          <a:ext cx="28083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596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  <a:gridCol w="1396716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</a:tblGrid>
              <a:tr h="2348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Huffman(:host)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Huffman(ssup2.com)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Huffman(:path)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Huffman(/home)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717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Huffman(user-agent)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Huffman(Mozilla/5.0)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32656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9F05CC0A-B601-4618-862E-C70CAE507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862"/>
              </p:ext>
            </p:extLst>
          </p:nvPr>
        </p:nvGraphicFramePr>
        <p:xfrm>
          <a:off x="3949014" y="3314630"/>
          <a:ext cx="14115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596">
                  <a:extLst>
                    <a:ext uri="{9D8B030D-6E8A-4147-A177-3AD203B41FA5}">
                      <a16:colId xmlns:a16="http://schemas.microsoft.com/office/drawing/2014/main" val="2265359137"/>
                    </a:ext>
                  </a:extLst>
                </a:gridCol>
              </a:tblGrid>
              <a:tr h="2348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38386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62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44580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63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7178"/>
                  </a:ext>
                </a:extLst>
              </a:tr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64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32656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CFC5B-9897-40B0-B4DD-7FEC4CCE04DF}"/>
              </a:ext>
            </a:extLst>
          </p:cNvPr>
          <p:cNvCxnSpPr>
            <a:endCxn id="8" idx="0"/>
          </p:cNvCxnSpPr>
          <p:nvPr/>
        </p:nvCxnSpPr>
        <p:spPr>
          <a:xfrm flipH="1">
            <a:off x="2184819" y="2406342"/>
            <a:ext cx="945518" cy="9082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15CFDB-1161-411E-8704-60F4F396ED0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120922" y="2406342"/>
            <a:ext cx="1533890" cy="9082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48E21-9145-4A78-87B4-C73886A29835}"/>
              </a:ext>
            </a:extLst>
          </p:cNvPr>
          <p:cNvSpPr txBox="1"/>
          <p:nvPr/>
        </p:nvSpPr>
        <p:spPr>
          <a:xfrm>
            <a:off x="1724244" y="877391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Request Headers</a:t>
            </a:r>
            <a:endParaRPr lang="ko-KR" altLang="en-US" sz="12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6BA97-8595-49B2-9498-ABEA68306EAA}"/>
              </a:ext>
            </a:extLst>
          </p:cNvPr>
          <p:cNvSpPr txBox="1"/>
          <p:nvPr/>
        </p:nvSpPr>
        <p:spPr>
          <a:xfrm>
            <a:off x="1259878" y="4533830"/>
            <a:ext cx="1826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First Encoded Headers</a:t>
            </a:r>
            <a:endParaRPr lang="ko-KR" altLang="en-US" sz="1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03E2B-BE98-4E9A-B5F1-EE48170E4989}"/>
              </a:ext>
            </a:extLst>
          </p:cNvPr>
          <p:cNvSpPr txBox="1"/>
          <p:nvPr/>
        </p:nvSpPr>
        <p:spPr>
          <a:xfrm>
            <a:off x="3586999" y="4533830"/>
            <a:ext cx="21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Second Encoded Headers</a:t>
            </a:r>
            <a:endParaRPr lang="ko-KR" altLang="en-US" sz="1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A9D0A-E70B-4363-852F-CF58B2444E69}"/>
              </a:ext>
            </a:extLst>
          </p:cNvPr>
          <p:cNvSpPr txBox="1"/>
          <p:nvPr/>
        </p:nvSpPr>
        <p:spPr>
          <a:xfrm>
            <a:off x="5727867" y="1154381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Static Table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9F4A3-6FBF-4968-AA0A-5092EDAAE7DF}"/>
              </a:ext>
            </a:extLst>
          </p:cNvPr>
          <p:cNvSpPr txBox="1"/>
          <p:nvPr/>
        </p:nvSpPr>
        <p:spPr>
          <a:xfrm>
            <a:off x="5727867" y="3302863"/>
            <a:ext cx="2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Dynamic Table</a:t>
            </a:r>
            <a:endParaRPr lang="ko-KR" altLang="en-US" sz="1200" b="1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3D2701-370E-4FF9-997B-510DA041FD47}"/>
              </a:ext>
            </a:extLst>
          </p:cNvPr>
          <p:cNvSpPr/>
          <p:nvPr/>
        </p:nvSpPr>
        <p:spPr>
          <a:xfrm>
            <a:off x="2409234" y="2752474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562FCCE-8133-4942-8030-83DB64AE3329}"/>
              </a:ext>
            </a:extLst>
          </p:cNvPr>
          <p:cNvSpPr/>
          <p:nvPr/>
        </p:nvSpPr>
        <p:spPr>
          <a:xfrm>
            <a:off x="7713763" y="3333351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366A88-B635-4672-9BF1-DBDD8C1EF207}"/>
              </a:ext>
            </a:extLst>
          </p:cNvPr>
          <p:cNvSpPr/>
          <p:nvPr/>
        </p:nvSpPr>
        <p:spPr>
          <a:xfrm>
            <a:off x="3979575" y="2752474"/>
            <a:ext cx="216024" cy="21602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2D8136-A9CD-4291-878D-FAC659F1F21C}"/>
              </a:ext>
            </a:extLst>
          </p:cNvPr>
          <p:cNvSpPr/>
          <p:nvPr/>
        </p:nvSpPr>
        <p:spPr>
          <a:xfrm>
            <a:off x="1257283" y="91440"/>
            <a:ext cx="6629434" cy="5000587"/>
          </a:xfrm>
          <a:prstGeom prst="roundRect">
            <a:avLst>
              <a:gd name="adj" fmla="val 2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Connection</a:t>
            </a:r>
            <a:endParaRPr lang="ko-KR" altLang="en-US" sz="1100" b="1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17C45FA-D0D7-459F-AD60-62797860AA12}"/>
              </a:ext>
            </a:extLst>
          </p:cNvPr>
          <p:cNvSpPr/>
          <p:nvPr/>
        </p:nvSpPr>
        <p:spPr>
          <a:xfrm>
            <a:off x="1657251" y="181956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  <a:endParaRPr lang="ko-KR" altLang="en-US" sz="11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890C3B5-BE23-46D3-9793-357D8F04C61F}"/>
              </a:ext>
            </a:extLst>
          </p:cNvPr>
          <p:cNvSpPr/>
          <p:nvPr/>
        </p:nvSpPr>
        <p:spPr>
          <a:xfrm>
            <a:off x="1567628" y="270036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  <a:endParaRPr lang="ko-KR" altLang="en-US" sz="11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6642"/>
            <a:ext cx="8229600" cy="857250"/>
          </a:xfrm>
        </p:spPr>
        <p:txBody>
          <a:bodyPr/>
          <a:lstStyle/>
          <a:p>
            <a:r>
              <a:rPr lang="en-US" altLang="ko-KR"/>
              <a:t>HTTP2 Component</a:t>
            </a: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4456AC-F6F9-46DC-9AB8-BF24DE80D1F9}"/>
              </a:ext>
            </a:extLst>
          </p:cNvPr>
          <p:cNvSpPr/>
          <p:nvPr/>
        </p:nvSpPr>
        <p:spPr>
          <a:xfrm>
            <a:off x="1478005" y="368299"/>
            <a:ext cx="6120680" cy="4435699"/>
          </a:xfrm>
          <a:prstGeom prst="roundRect">
            <a:avLst>
              <a:gd name="adj" fmla="val 22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Stream</a:t>
            </a:r>
            <a:endParaRPr lang="ko-KR" altLang="en-US" sz="1100" b="1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39A5B6-B51E-40DD-9590-B8EB235F5E0D}"/>
              </a:ext>
            </a:extLst>
          </p:cNvPr>
          <p:cNvSpPr/>
          <p:nvPr/>
        </p:nvSpPr>
        <p:spPr>
          <a:xfrm>
            <a:off x="4535117" y="483518"/>
            <a:ext cx="2777992" cy="2087188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Message - Request</a:t>
            </a:r>
            <a:endParaRPr lang="ko-KR" altLang="en-US" sz="1100" b="1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924F8C-4EEA-4215-BD65-7F6954855875}"/>
              </a:ext>
            </a:extLst>
          </p:cNvPr>
          <p:cNvSpPr/>
          <p:nvPr/>
        </p:nvSpPr>
        <p:spPr>
          <a:xfrm>
            <a:off x="1757374" y="2692487"/>
            <a:ext cx="5561941" cy="1833398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 b="1"/>
              <a:t>Message - Respose</a:t>
            </a:r>
            <a:endParaRPr lang="ko-KR" altLang="en-US" sz="1100" b="1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F065C0-41F6-4716-910D-EF34A68E1BEE}"/>
              </a:ext>
            </a:extLst>
          </p:cNvPr>
          <p:cNvSpPr/>
          <p:nvPr/>
        </p:nvSpPr>
        <p:spPr>
          <a:xfrm>
            <a:off x="4668467" y="617609"/>
            <a:ext cx="2511292" cy="1655589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HEADERS Type</a:t>
            </a:r>
            <a:endParaRPr lang="ko-KR" altLang="en-US" sz="1100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6D92AE3B-7564-4D72-A44B-A87712856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88540"/>
              </p:ext>
            </p:extLst>
          </p:nvPr>
        </p:nvGraphicFramePr>
        <p:xfrm>
          <a:off x="4807988" y="738318"/>
          <a:ext cx="2232248" cy="125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:method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GET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https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ssup2.com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/home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user-agent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Mozilla/5.0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222985"/>
                  </a:ext>
                </a:extLst>
              </a:tr>
            </a:tbl>
          </a:graphicData>
        </a:graphic>
      </p:graphicFrame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BBE9A1-E7CD-45C6-91B3-C0818A6A75D8}"/>
              </a:ext>
            </a:extLst>
          </p:cNvPr>
          <p:cNvSpPr/>
          <p:nvPr/>
        </p:nvSpPr>
        <p:spPr>
          <a:xfrm>
            <a:off x="1910053" y="2853163"/>
            <a:ext cx="2511292" cy="1374772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HEADERS Type</a:t>
            </a:r>
            <a:endParaRPr lang="ko-KR" altLang="en-US" sz="1100"/>
          </a:p>
        </p:txBody>
      </p:sp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C14EEB9B-CDD8-42C9-8A5F-BFC3D0D46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3790"/>
              </p:ext>
            </p:extLst>
          </p:nvPr>
        </p:nvGraphicFramePr>
        <p:xfrm>
          <a:off x="2049574" y="2973871"/>
          <a:ext cx="2232248" cy="999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599">
                  <a:extLst>
                    <a:ext uri="{9D8B030D-6E8A-4147-A177-3AD203B41FA5}">
                      <a16:colId xmlns:a16="http://schemas.microsoft.com/office/drawing/2014/main" val="596907397"/>
                    </a:ext>
                  </a:extLst>
                </a:gridCol>
                <a:gridCol w="1291649">
                  <a:extLst>
                    <a:ext uri="{9D8B030D-6E8A-4147-A177-3AD203B41FA5}">
                      <a16:colId xmlns:a16="http://schemas.microsoft.com/office/drawing/2014/main" val="4103095767"/>
                    </a:ext>
                  </a:extLst>
                </a:gridCol>
              </a:tblGrid>
              <a:tr h="2059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:status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200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776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nginx/1.0.11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587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:vary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Accept-Encording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2374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content-type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text/html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271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A641BD-7683-4028-8F66-ECD30A6A234D}"/>
              </a:ext>
            </a:extLst>
          </p:cNvPr>
          <p:cNvSpPr/>
          <p:nvPr/>
        </p:nvSpPr>
        <p:spPr>
          <a:xfrm>
            <a:off x="4668467" y="2853163"/>
            <a:ext cx="2511292" cy="1374772"/>
          </a:xfrm>
          <a:prstGeom prst="roundRect">
            <a:avLst>
              <a:gd name="adj" fmla="val 41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Frame - DATA Type</a:t>
            </a:r>
            <a:endParaRPr lang="ko-KR" altLang="en-US" sz="11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2D35B0-ABAC-4A5C-8F58-49CDE8EAF3B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139361" y="1527112"/>
            <a:ext cx="33957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55C393D-485D-41CD-BC40-018B2A10C06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7313109" y="1527112"/>
            <a:ext cx="691531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C4C1AB-097E-415F-A0B8-B291A41CD2F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139361" y="3609186"/>
            <a:ext cx="618013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21ACEA-9CDC-43F0-93D0-EAAC643166C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319315" y="3609186"/>
            <a:ext cx="6853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694D353-0F3B-402E-A157-4321B3D0F7BC}"/>
              </a:ext>
            </a:extLst>
          </p:cNvPr>
          <p:cNvSpPr/>
          <p:nvPr/>
        </p:nvSpPr>
        <p:spPr>
          <a:xfrm rot="16200000">
            <a:off x="-337813" y="2378285"/>
            <a:ext cx="2569502" cy="384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EADD817-0E97-41F7-8FAC-60EC06B1C371}"/>
              </a:ext>
            </a:extLst>
          </p:cNvPr>
          <p:cNvSpPr/>
          <p:nvPr/>
        </p:nvSpPr>
        <p:spPr>
          <a:xfrm rot="16200000">
            <a:off x="6912312" y="2378285"/>
            <a:ext cx="2569502" cy="3848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228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/>
              <a:t>Stream Multiplexing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E6F0E0-BBCD-456B-A4FB-ADC47CC45600}"/>
              </a:ext>
            </a:extLst>
          </p:cNvPr>
          <p:cNvSpPr/>
          <p:nvPr/>
        </p:nvSpPr>
        <p:spPr>
          <a:xfrm>
            <a:off x="651069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1DEF1C-0FF5-4EA9-AB9F-2D1962AB4A5F}"/>
              </a:ext>
            </a:extLst>
          </p:cNvPr>
          <p:cNvSpPr/>
          <p:nvPr/>
        </p:nvSpPr>
        <p:spPr>
          <a:xfrm>
            <a:off x="3279361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0E61AF-7753-4DEA-9282-AD7842C822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19121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9A4EA0-7134-4792-8197-3DE411AF49C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747413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3E3E2F-CD7D-4C1A-B40E-A6FB046E08A6}"/>
              </a:ext>
            </a:extLst>
          </p:cNvPr>
          <p:cNvCxnSpPr>
            <a:cxnSpLocks/>
          </p:cNvCxnSpPr>
          <p:nvPr/>
        </p:nvCxnSpPr>
        <p:spPr>
          <a:xfrm>
            <a:off x="1119121" y="2107876"/>
            <a:ext cx="2628292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F213A8-CF3E-470A-8AB0-576F3C28DC50}"/>
              </a:ext>
            </a:extLst>
          </p:cNvPr>
          <p:cNvSpPr/>
          <p:nvPr/>
        </p:nvSpPr>
        <p:spPr>
          <a:xfrm>
            <a:off x="4896036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DDD88D-B9CF-42D0-9125-AFB32D89F423}"/>
              </a:ext>
            </a:extLst>
          </p:cNvPr>
          <p:cNvSpPr/>
          <p:nvPr/>
        </p:nvSpPr>
        <p:spPr>
          <a:xfrm>
            <a:off x="7524328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7E0E05-3B60-464E-82C3-E0B7267862B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364088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0130218-215A-4D34-AF86-F79DB3A1595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992380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58C0F-F1AE-4890-B50B-25CABC3F739C}"/>
              </a:ext>
            </a:extLst>
          </p:cNvPr>
          <p:cNvSpPr txBox="1"/>
          <p:nvPr/>
        </p:nvSpPr>
        <p:spPr>
          <a:xfrm>
            <a:off x="193652" y="1950550"/>
            <a:ext cx="95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/a.png</a:t>
            </a:r>
            <a:endParaRPr lang="ko-KR" altLang="en-US" sz="12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9963D3-4BF0-43DE-9E82-EA1BF75326F0}"/>
              </a:ext>
            </a:extLst>
          </p:cNvPr>
          <p:cNvCxnSpPr>
            <a:cxnSpLocks/>
          </p:cNvCxnSpPr>
          <p:nvPr/>
        </p:nvCxnSpPr>
        <p:spPr>
          <a:xfrm flipV="1">
            <a:off x="1119121" y="2398438"/>
            <a:ext cx="2628292" cy="2855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2CE550-2794-48F1-BB71-43DAFB18CEDE}"/>
              </a:ext>
            </a:extLst>
          </p:cNvPr>
          <p:cNvSpPr txBox="1"/>
          <p:nvPr/>
        </p:nvSpPr>
        <p:spPr>
          <a:xfrm>
            <a:off x="3701323" y="224384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/a.png</a:t>
            </a:r>
            <a:endParaRPr lang="ko-KR" altLang="en-US" sz="12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CB2B5C9-587F-418E-A59A-DEDF562DB778}"/>
              </a:ext>
            </a:extLst>
          </p:cNvPr>
          <p:cNvCxnSpPr>
            <a:cxnSpLocks/>
          </p:cNvCxnSpPr>
          <p:nvPr/>
        </p:nvCxnSpPr>
        <p:spPr>
          <a:xfrm>
            <a:off x="1119121" y="2680924"/>
            <a:ext cx="2628292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06D2171-3A22-4AE6-B900-DACE5277C26E}"/>
              </a:ext>
            </a:extLst>
          </p:cNvPr>
          <p:cNvCxnSpPr>
            <a:cxnSpLocks/>
          </p:cNvCxnSpPr>
          <p:nvPr/>
        </p:nvCxnSpPr>
        <p:spPr>
          <a:xfrm flipV="1">
            <a:off x="1119121" y="2971486"/>
            <a:ext cx="2628292" cy="2855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59BEF71-6662-4270-BAD7-16F1ACEB6F83}"/>
              </a:ext>
            </a:extLst>
          </p:cNvPr>
          <p:cNvCxnSpPr>
            <a:cxnSpLocks/>
          </p:cNvCxnSpPr>
          <p:nvPr/>
        </p:nvCxnSpPr>
        <p:spPr>
          <a:xfrm>
            <a:off x="1119121" y="3255576"/>
            <a:ext cx="2628292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78E8A1-712D-4065-A5B3-1397A2C2AE1A}"/>
              </a:ext>
            </a:extLst>
          </p:cNvPr>
          <p:cNvCxnSpPr>
            <a:cxnSpLocks/>
          </p:cNvCxnSpPr>
          <p:nvPr/>
        </p:nvCxnSpPr>
        <p:spPr>
          <a:xfrm flipV="1">
            <a:off x="1119121" y="3546138"/>
            <a:ext cx="2628292" cy="2855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BDB54CF-615E-4AFA-871D-8209B671D1F3}"/>
              </a:ext>
            </a:extLst>
          </p:cNvPr>
          <p:cNvCxnSpPr>
            <a:cxnSpLocks/>
          </p:cNvCxnSpPr>
          <p:nvPr/>
        </p:nvCxnSpPr>
        <p:spPr>
          <a:xfrm>
            <a:off x="5364087" y="2107876"/>
            <a:ext cx="2628292" cy="2880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E4C847A-5732-46B9-9458-25440A1C95B1}"/>
              </a:ext>
            </a:extLst>
          </p:cNvPr>
          <p:cNvCxnSpPr>
            <a:cxnSpLocks/>
          </p:cNvCxnSpPr>
          <p:nvPr/>
        </p:nvCxnSpPr>
        <p:spPr>
          <a:xfrm>
            <a:off x="5364087" y="2323900"/>
            <a:ext cx="2628292" cy="2880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20B4339-CA44-46DB-AD9F-99B09D25B33D}"/>
              </a:ext>
            </a:extLst>
          </p:cNvPr>
          <p:cNvCxnSpPr>
            <a:cxnSpLocks/>
          </p:cNvCxnSpPr>
          <p:nvPr/>
        </p:nvCxnSpPr>
        <p:spPr>
          <a:xfrm>
            <a:off x="5364087" y="2547970"/>
            <a:ext cx="2628292" cy="2880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27ADFDE-CAE7-4D02-A411-511D14B0FCFD}"/>
              </a:ext>
            </a:extLst>
          </p:cNvPr>
          <p:cNvCxnSpPr>
            <a:cxnSpLocks/>
          </p:cNvCxnSpPr>
          <p:nvPr/>
        </p:nvCxnSpPr>
        <p:spPr>
          <a:xfrm flipV="1">
            <a:off x="5376911" y="2398438"/>
            <a:ext cx="2628292" cy="28550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9139461-F526-4A8D-A061-9611F79B3952}"/>
              </a:ext>
            </a:extLst>
          </p:cNvPr>
          <p:cNvCxnSpPr>
            <a:cxnSpLocks/>
          </p:cNvCxnSpPr>
          <p:nvPr/>
        </p:nvCxnSpPr>
        <p:spPr>
          <a:xfrm flipV="1">
            <a:off x="5376911" y="2609174"/>
            <a:ext cx="2628292" cy="28550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5910345-7280-4991-8D92-FAC4376A12AC}"/>
              </a:ext>
            </a:extLst>
          </p:cNvPr>
          <p:cNvCxnSpPr>
            <a:cxnSpLocks/>
          </p:cNvCxnSpPr>
          <p:nvPr/>
        </p:nvCxnSpPr>
        <p:spPr>
          <a:xfrm flipV="1">
            <a:off x="5376911" y="2831017"/>
            <a:ext cx="2628292" cy="2855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3203FDB-FA19-4C74-BCEC-89EA6F4B7FCA}"/>
              </a:ext>
            </a:extLst>
          </p:cNvPr>
          <p:cNvSpPr txBox="1"/>
          <p:nvPr/>
        </p:nvSpPr>
        <p:spPr>
          <a:xfrm>
            <a:off x="187240" y="2528132"/>
            <a:ext cx="97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/b.png</a:t>
            </a:r>
            <a:endParaRPr lang="ko-KR" altLang="en-US" sz="12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30F67F-2AC2-42AA-ADB7-2744A0870A33}"/>
              </a:ext>
            </a:extLst>
          </p:cNvPr>
          <p:cNvSpPr txBox="1"/>
          <p:nvPr/>
        </p:nvSpPr>
        <p:spPr>
          <a:xfrm>
            <a:off x="197660" y="3097166"/>
            <a:ext cx="95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/c.png</a:t>
            </a:r>
            <a:endParaRPr lang="ko-KR" altLang="en-US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D076B3-7050-4E69-B4DA-F251C5D28F27}"/>
              </a:ext>
            </a:extLst>
          </p:cNvPr>
          <p:cNvSpPr txBox="1"/>
          <p:nvPr/>
        </p:nvSpPr>
        <p:spPr>
          <a:xfrm>
            <a:off x="3694911" y="2822532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/b.png</a:t>
            </a:r>
            <a:endParaRPr lang="ko-KR" alt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BCFB03-729C-4FD9-9CC2-497F837E30A9}"/>
              </a:ext>
            </a:extLst>
          </p:cNvPr>
          <p:cNvSpPr txBox="1"/>
          <p:nvPr/>
        </p:nvSpPr>
        <p:spPr>
          <a:xfrm>
            <a:off x="3705330" y="3399592"/>
            <a:ext cx="627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/c.png</a:t>
            </a:r>
            <a:endParaRPr lang="ko-KR" altLang="en-US" sz="1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2BFCB-E014-4FA0-9DCA-DE5F2FF9102F}"/>
              </a:ext>
            </a:extLst>
          </p:cNvPr>
          <p:cNvSpPr txBox="1"/>
          <p:nvPr/>
        </p:nvSpPr>
        <p:spPr>
          <a:xfrm>
            <a:off x="4443069" y="1950550"/>
            <a:ext cx="959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/a.png</a:t>
            </a:r>
            <a:endParaRPr lang="ko-KR" alt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141845-F2BA-4EA8-BB95-86D1B4E4E1C6}"/>
              </a:ext>
            </a:extLst>
          </p:cNvPr>
          <p:cNvSpPr txBox="1"/>
          <p:nvPr/>
        </p:nvSpPr>
        <p:spPr>
          <a:xfrm>
            <a:off x="4436657" y="2167637"/>
            <a:ext cx="972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/b.png</a:t>
            </a:r>
            <a:endParaRPr lang="ko-KR" alt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D52BE3-B39D-4193-BC41-F0BE6622B45E}"/>
              </a:ext>
            </a:extLst>
          </p:cNvPr>
          <p:cNvSpPr txBox="1"/>
          <p:nvPr/>
        </p:nvSpPr>
        <p:spPr>
          <a:xfrm>
            <a:off x="4447077" y="2377081"/>
            <a:ext cx="95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GET /c.png</a:t>
            </a:r>
            <a:endParaRPr lang="ko-KR" altLang="en-US" sz="12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FFDDF5-1D07-43CC-87A7-06B0E91C882D}"/>
              </a:ext>
            </a:extLst>
          </p:cNvPr>
          <p:cNvSpPr txBox="1"/>
          <p:nvPr/>
        </p:nvSpPr>
        <p:spPr>
          <a:xfrm>
            <a:off x="7966979" y="224384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/a.png</a:t>
            </a:r>
            <a:endParaRPr lang="ko-KR" altLang="en-US" sz="12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4DAF36-BB7E-480A-AA26-787295582274}"/>
              </a:ext>
            </a:extLst>
          </p:cNvPr>
          <p:cNvSpPr txBox="1"/>
          <p:nvPr/>
        </p:nvSpPr>
        <p:spPr>
          <a:xfrm>
            <a:off x="7960567" y="247772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/b.png</a:t>
            </a:r>
            <a:endParaRPr lang="ko-KR" altLang="en-US" sz="12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60D8D3-672D-447D-9A11-6CC6B8E8532A}"/>
              </a:ext>
            </a:extLst>
          </p:cNvPr>
          <p:cNvSpPr txBox="1"/>
          <p:nvPr/>
        </p:nvSpPr>
        <p:spPr>
          <a:xfrm>
            <a:off x="7970986" y="2692517"/>
            <a:ext cx="627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/c.png</a:t>
            </a:r>
            <a:endParaRPr lang="ko-KR" altLang="en-US" sz="12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F8EF094-A93C-47CD-972B-FBACF30C9C1A}"/>
              </a:ext>
            </a:extLst>
          </p:cNvPr>
          <p:cNvCxnSpPr>
            <a:cxnSpLocks/>
          </p:cNvCxnSpPr>
          <p:nvPr/>
        </p:nvCxnSpPr>
        <p:spPr>
          <a:xfrm>
            <a:off x="5607919" y="3440872"/>
            <a:ext cx="28703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59DF421-2FAD-41C3-BF66-446E4C358471}"/>
              </a:ext>
            </a:extLst>
          </p:cNvPr>
          <p:cNvSpPr txBox="1"/>
          <p:nvPr/>
        </p:nvSpPr>
        <p:spPr>
          <a:xfrm>
            <a:off x="5900549" y="3305547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1</a:t>
            </a:r>
            <a:endParaRPr lang="ko-KR" altLang="en-US" sz="120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D653854-4366-478F-8DF3-3463C00833A9}"/>
              </a:ext>
            </a:extLst>
          </p:cNvPr>
          <p:cNvCxnSpPr>
            <a:cxnSpLocks/>
          </p:cNvCxnSpPr>
          <p:nvPr/>
        </p:nvCxnSpPr>
        <p:spPr>
          <a:xfrm>
            <a:off x="6736496" y="3440872"/>
            <a:ext cx="28703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0188C9-3B0A-44EC-B2EE-CEFFD5D6ECA9}"/>
              </a:ext>
            </a:extLst>
          </p:cNvPr>
          <p:cNvSpPr txBox="1"/>
          <p:nvPr/>
        </p:nvSpPr>
        <p:spPr>
          <a:xfrm>
            <a:off x="7029126" y="3305547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2</a:t>
            </a:r>
            <a:endParaRPr lang="ko-KR" altLang="en-US" sz="120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91C90AC-4B68-4F17-93AA-24309C97E15D}"/>
              </a:ext>
            </a:extLst>
          </p:cNvPr>
          <p:cNvCxnSpPr>
            <a:cxnSpLocks/>
          </p:cNvCxnSpPr>
          <p:nvPr/>
        </p:nvCxnSpPr>
        <p:spPr>
          <a:xfrm>
            <a:off x="5607919" y="3717045"/>
            <a:ext cx="28703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2454DCC-0A88-44D3-9101-8236C8754304}"/>
              </a:ext>
            </a:extLst>
          </p:cNvPr>
          <p:cNvSpPr txBox="1"/>
          <p:nvPr/>
        </p:nvSpPr>
        <p:spPr>
          <a:xfrm>
            <a:off x="5900549" y="3581720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3</a:t>
            </a:r>
            <a:endParaRPr lang="ko-KR" alt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D8546-5960-49F9-AFB0-69817A814FBE}"/>
              </a:ext>
            </a:extLst>
          </p:cNvPr>
          <p:cNvSpPr txBox="1"/>
          <p:nvPr/>
        </p:nvSpPr>
        <p:spPr>
          <a:xfrm>
            <a:off x="1995091" y="4052092"/>
            <a:ext cx="82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HTTP/1</a:t>
            </a:r>
            <a:endParaRPr lang="ko-KR" altLang="en-US" sz="14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0C6E2C-F767-441B-BA0D-79F3B021929D}"/>
              </a:ext>
            </a:extLst>
          </p:cNvPr>
          <p:cNvSpPr txBox="1"/>
          <p:nvPr/>
        </p:nvSpPr>
        <p:spPr>
          <a:xfrm>
            <a:off x="6347903" y="4052092"/>
            <a:ext cx="828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/>
              <a:t>HTTP/2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7775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/>
              <a:t>HTTP2 Frame Interleaving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E2C2F4C-6A9A-4FE4-98A4-D78BC875B1A7}"/>
              </a:ext>
            </a:extLst>
          </p:cNvPr>
          <p:cNvSpPr/>
          <p:nvPr/>
        </p:nvSpPr>
        <p:spPr>
          <a:xfrm>
            <a:off x="1331640" y="1419622"/>
            <a:ext cx="6629401" cy="2304256"/>
          </a:xfrm>
          <a:prstGeom prst="roundRect">
            <a:avLst>
              <a:gd name="adj" fmla="val 24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Connection</a:t>
            </a:r>
            <a:endParaRPr lang="ko-KR" altLang="en-US" sz="11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C2FBF3-B705-41BB-A4BC-E5C3D95D5974}"/>
              </a:ext>
            </a:extLst>
          </p:cNvPr>
          <p:cNvSpPr/>
          <p:nvPr/>
        </p:nvSpPr>
        <p:spPr>
          <a:xfrm rot="16200000">
            <a:off x="-201969" y="2360271"/>
            <a:ext cx="2304255" cy="42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1AAE34-C877-4713-9E87-D8FB4A6F88DB}"/>
              </a:ext>
            </a:extLst>
          </p:cNvPr>
          <p:cNvSpPr/>
          <p:nvPr/>
        </p:nvSpPr>
        <p:spPr>
          <a:xfrm rot="16200000">
            <a:off x="7190394" y="2360270"/>
            <a:ext cx="2304256" cy="4229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BBB9E3F-F38A-4023-9DAD-9A16FA329147}"/>
              </a:ext>
            </a:extLst>
          </p:cNvPr>
          <p:cNvSpPr/>
          <p:nvPr/>
        </p:nvSpPr>
        <p:spPr>
          <a:xfrm>
            <a:off x="2745135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6069247-E970-4AD0-9479-4835A278BDDF}"/>
              </a:ext>
            </a:extLst>
          </p:cNvPr>
          <p:cNvSpPr/>
          <p:nvPr/>
        </p:nvSpPr>
        <p:spPr>
          <a:xfrm>
            <a:off x="5272420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3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12BEBB9-5ADD-48DF-A1EA-D2187C41DC13}"/>
              </a:ext>
            </a:extLst>
          </p:cNvPr>
          <p:cNvSpPr/>
          <p:nvPr/>
        </p:nvSpPr>
        <p:spPr>
          <a:xfrm>
            <a:off x="6536061" y="156363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2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F7DA80F-8B63-45A5-AE73-15F271466B77}"/>
              </a:ext>
            </a:extLst>
          </p:cNvPr>
          <p:cNvSpPr/>
          <p:nvPr/>
        </p:nvSpPr>
        <p:spPr>
          <a:xfrm>
            <a:off x="1481492" y="2621807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4</a:t>
            </a:r>
          </a:p>
          <a:p>
            <a:pPr algn="ctr"/>
            <a:r>
              <a:rPr lang="en-US" altLang="ko-KR" sz="1100"/>
              <a:t>HEADERS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855C918-7E54-45CA-956D-01850F5A73C5}"/>
              </a:ext>
            </a:extLst>
          </p:cNvPr>
          <p:cNvSpPr/>
          <p:nvPr/>
        </p:nvSpPr>
        <p:spPr>
          <a:xfrm>
            <a:off x="2745135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1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D43CFBC-6260-4D7C-ADE0-377DDA855765}"/>
              </a:ext>
            </a:extLst>
          </p:cNvPr>
          <p:cNvSpPr/>
          <p:nvPr/>
        </p:nvSpPr>
        <p:spPr>
          <a:xfrm>
            <a:off x="4008777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4</a:t>
            </a:r>
          </a:p>
          <a:p>
            <a:pPr algn="ctr"/>
            <a:r>
              <a:rPr lang="en-US" altLang="ko-KR" sz="1100"/>
              <a:t>DATA</a:t>
            </a:r>
          </a:p>
          <a:p>
            <a:pPr algn="ctr"/>
            <a:endParaRPr lang="en-US" altLang="ko-KR" sz="1100"/>
          </a:p>
          <a:p>
            <a:pPr algn="ctr"/>
            <a:r>
              <a:rPr lang="en-US" altLang="ko-KR" sz="1100"/>
              <a:t>Frame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35BE522-EADA-4B4C-899D-6F4E26A30D80}"/>
              </a:ext>
            </a:extLst>
          </p:cNvPr>
          <p:cNvSpPr/>
          <p:nvPr/>
        </p:nvSpPr>
        <p:spPr>
          <a:xfrm>
            <a:off x="6536061" y="2621806"/>
            <a:ext cx="1263643" cy="763291"/>
          </a:xfrm>
          <a:prstGeom prst="roundRect">
            <a:avLst>
              <a:gd name="adj" fmla="val 553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Stream 4</a:t>
            </a:r>
          </a:p>
          <a:p>
            <a:pPr algn="ctr"/>
            <a:r>
              <a:rPr lang="en-US" altLang="ko-KR" sz="1100" b="1"/>
              <a:t>PUSH_PROMISE</a:t>
            </a:r>
          </a:p>
          <a:p>
            <a:pPr algn="ctr"/>
            <a:endParaRPr lang="en-US" altLang="ko-KR" sz="1100" b="1"/>
          </a:p>
          <a:p>
            <a:pPr algn="ctr"/>
            <a:r>
              <a:rPr lang="en-US" altLang="ko-KR" sz="1100"/>
              <a:t>Frame</a:t>
            </a:r>
            <a:endParaRPr lang="en-US" altLang="ko-KR" sz="1100" b="1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4D06C5-1AB8-4CB1-BEF1-E520E99A5A91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161637" y="1945283"/>
            <a:ext cx="15834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68EC8C1-823A-4677-A11B-27069F54F9C3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4008777" y="1945283"/>
            <a:ext cx="12636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084716C-C681-4835-BB84-956CF862618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7799704" y="1945283"/>
            <a:ext cx="331340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E4A086-996E-40D8-8B2B-AFE114E1BDF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61637" y="3003453"/>
            <a:ext cx="3198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72A918-5A4A-4FF8-BAD5-8B4E266B1C90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799704" y="3003451"/>
            <a:ext cx="331340" cy="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778606-7190-474E-B5C2-F145C8D08D22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5272420" y="3003452"/>
            <a:ext cx="12636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/>
              <a:t>Stream Priority</a:t>
            </a:r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232AB79-F547-4B4E-A9EF-94FF27E9A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997263"/>
              </p:ext>
            </p:extLst>
          </p:nvPr>
        </p:nvGraphicFramePr>
        <p:xfrm>
          <a:off x="2483768" y="1491630"/>
          <a:ext cx="4464496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08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altLang="ko-KR"/>
              <a:t>Server Push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F213A8-CF3E-470A-8AB0-576F3C28DC50}"/>
              </a:ext>
            </a:extLst>
          </p:cNvPr>
          <p:cNvSpPr/>
          <p:nvPr/>
        </p:nvSpPr>
        <p:spPr>
          <a:xfrm>
            <a:off x="2879812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DDD88D-B9CF-42D0-9125-AFB32D89F423}"/>
              </a:ext>
            </a:extLst>
          </p:cNvPr>
          <p:cNvSpPr/>
          <p:nvPr/>
        </p:nvSpPr>
        <p:spPr>
          <a:xfrm>
            <a:off x="5508104" y="1459804"/>
            <a:ext cx="936104" cy="319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Server</a:t>
            </a:r>
            <a:endParaRPr lang="ko-KR" altLang="en-US" sz="14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A7E0E05-3B60-464E-82C3-E0B7267862B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347864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0130218-215A-4D34-AF86-F79DB3A1595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76156" y="1779662"/>
            <a:ext cx="0" cy="2272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27ADFDE-CAE7-4D02-A411-511D14B0FCFD}"/>
              </a:ext>
            </a:extLst>
          </p:cNvPr>
          <p:cNvCxnSpPr>
            <a:cxnSpLocks/>
          </p:cNvCxnSpPr>
          <p:nvPr/>
        </p:nvCxnSpPr>
        <p:spPr>
          <a:xfrm flipV="1">
            <a:off x="3360687" y="2645758"/>
            <a:ext cx="2628292" cy="28550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9139461-F526-4A8D-A061-9611F79B3952}"/>
              </a:ext>
            </a:extLst>
          </p:cNvPr>
          <p:cNvCxnSpPr>
            <a:cxnSpLocks/>
          </p:cNvCxnSpPr>
          <p:nvPr/>
        </p:nvCxnSpPr>
        <p:spPr>
          <a:xfrm flipV="1">
            <a:off x="3360687" y="2856494"/>
            <a:ext cx="2628292" cy="28550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5910345-7280-4991-8D92-FAC4376A12AC}"/>
              </a:ext>
            </a:extLst>
          </p:cNvPr>
          <p:cNvCxnSpPr>
            <a:cxnSpLocks/>
          </p:cNvCxnSpPr>
          <p:nvPr/>
        </p:nvCxnSpPr>
        <p:spPr>
          <a:xfrm flipV="1">
            <a:off x="3360687" y="3078337"/>
            <a:ext cx="2628292" cy="2855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9FFDDF5-1D07-43CC-87A7-06B0E91C882D}"/>
              </a:ext>
            </a:extLst>
          </p:cNvPr>
          <p:cNvSpPr txBox="1"/>
          <p:nvPr/>
        </p:nvSpPr>
        <p:spPr>
          <a:xfrm>
            <a:off x="5950755" y="2491166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/a.png</a:t>
            </a:r>
            <a:endParaRPr lang="ko-KR" altLang="en-US" sz="12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94DAF36-BB7E-480A-AA26-787295582274}"/>
              </a:ext>
            </a:extLst>
          </p:cNvPr>
          <p:cNvSpPr txBox="1"/>
          <p:nvPr/>
        </p:nvSpPr>
        <p:spPr>
          <a:xfrm>
            <a:off x="5944343" y="272504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/b.png</a:t>
            </a:r>
            <a:endParaRPr lang="ko-KR" altLang="en-US" sz="12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60D8D3-672D-447D-9A11-6CC6B8E8532A}"/>
              </a:ext>
            </a:extLst>
          </p:cNvPr>
          <p:cNvSpPr txBox="1"/>
          <p:nvPr/>
        </p:nvSpPr>
        <p:spPr>
          <a:xfrm>
            <a:off x="5954762" y="2939837"/>
            <a:ext cx="627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/c.png</a:t>
            </a:r>
            <a:endParaRPr lang="ko-KR" altLang="en-US" sz="12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F8EF094-A93C-47CD-972B-FBACF30C9C1A}"/>
              </a:ext>
            </a:extLst>
          </p:cNvPr>
          <p:cNvCxnSpPr>
            <a:cxnSpLocks/>
          </p:cNvCxnSpPr>
          <p:nvPr/>
        </p:nvCxnSpPr>
        <p:spPr>
          <a:xfrm>
            <a:off x="3559945" y="3688192"/>
            <a:ext cx="2870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59DF421-2FAD-41C3-BF66-446E4C358471}"/>
              </a:ext>
            </a:extLst>
          </p:cNvPr>
          <p:cNvSpPr txBox="1"/>
          <p:nvPr/>
        </p:nvSpPr>
        <p:spPr>
          <a:xfrm>
            <a:off x="3852575" y="3552867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1</a:t>
            </a:r>
            <a:endParaRPr lang="ko-KR" altLang="en-US" sz="120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D653854-4366-478F-8DF3-3463C00833A9}"/>
              </a:ext>
            </a:extLst>
          </p:cNvPr>
          <p:cNvCxnSpPr>
            <a:cxnSpLocks/>
          </p:cNvCxnSpPr>
          <p:nvPr/>
        </p:nvCxnSpPr>
        <p:spPr>
          <a:xfrm>
            <a:off x="4688522" y="3688192"/>
            <a:ext cx="287034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0188C9-3B0A-44EC-B2EE-CEFFD5D6ECA9}"/>
              </a:ext>
            </a:extLst>
          </p:cNvPr>
          <p:cNvSpPr txBox="1"/>
          <p:nvPr/>
        </p:nvSpPr>
        <p:spPr>
          <a:xfrm>
            <a:off x="4981152" y="3552867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2</a:t>
            </a:r>
            <a:endParaRPr lang="ko-KR" altLang="en-US" sz="120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91C90AC-4B68-4F17-93AA-24309C97E15D}"/>
              </a:ext>
            </a:extLst>
          </p:cNvPr>
          <p:cNvCxnSpPr>
            <a:cxnSpLocks/>
          </p:cNvCxnSpPr>
          <p:nvPr/>
        </p:nvCxnSpPr>
        <p:spPr>
          <a:xfrm>
            <a:off x="3559945" y="3964365"/>
            <a:ext cx="28703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2454DCC-0A88-44D3-9101-8236C8754304}"/>
              </a:ext>
            </a:extLst>
          </p:cNvPr>
          <p:cNvSpPr txBox="1"/>
          <p:nvPr/>
        </p:nvSpPr>
        <p:spPr>
          <a:xfrm>
            <a:off x="3852575" y="3829040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3</a:t>
            </a:r>
            <a:endParaRPr lang="ko-KR" altLang="en-US" sz="12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079E420-A4A0-4F9B-BDD5-5C8E9F73CF0A}"/>
              </a:ext>
            </a:extLst>
          </p:cNvPr>
          <p:cNvCxnSpPr>
            <a:cxnSpLocks/>
          </p:cNvCxnSpPr>
          <p:nvPr/>
        </p:nvCxnSpPr>
        <p:spPr>
          <a:xfrm>
            <a:off x="3360687" y="2140235"/>
            <a:ext cx="2628292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63448B-671B-4C10-9460-A1AB27552D33}"/>
              </a:ext>
            </a:extLst>
          </p:cNvPr>
          <p:cNvCxnSpPr>
            <a:cxnSpLocks/>
          </p:cNvCxnSpPr>
          <p:nvPr/>
        </p:nvCxnSpPr>
        <p:spPr>
          <a:xfrm flipV="1">
            <a:off x="3360687" y="2423915"/>
            <a:ext cx="2628292" cy="28550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258D0E-00E7-4D26-B1DF-BF867E30CE39}"/>
              </a:ext>
            </a:extLst>
          </p:cNvPr>
          <p:cNvSpPr txBox="1"/>
          <p:nvPr/>
        </p:nvSpPr>
        <p:spPr>
          <a:xfrm>
            <a:off x="2362105" y="1926739"/>
            <a:ext cx="104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GET /index.html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FAF3D0-D1C7-4D79-B69A-4C09DE699610}"/>
              </a:ext>
            </a:extLst>
          </p:cNvPr>
          <p:cNvSpPr txBox="1"/>
          <p:nvPr/>
        </p:nvSpPr>
        <p:spPr>
          <a:xfrm>
            <a:off x="5816840" y="2277901"/>
            <a:ext cx="123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/index.html</a:t>
            </a:r>
            <a:endParaRPr lang="ko-KR" altLang="en-US" sz="12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28AB1D-29B9-4DAC-9C80-6E9AF27E4B66}"/>
              </a:ext>
            </a:extLst>
          </p:cNvPr>
          <p:cNvCxnSpPr>
            <a:cxnSpLocks/>
          </p:cNvCxnSpPr>
          <p:nvPr/>
        </p:nvCxnSpPr>
        <p:spPr>
          <a:xfrm>
            <a:off x="4688522" y="3964365"/>
            <a:ext cx="28703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F7CAAF-939A-4D59-8206-2C3B88A25F07}"/>
              </a:ext>
            </a:extLst>
          </p:cNvPr>
          <p:cNvSpPr txBox="1"/>
          <p:nvPr/>
        </p:nvSpPr>
        <p:spPr>
          <a:xfrm>
            <a:off x="4981152" y="3829040"/>
            <a:ext cx="8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Stream 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049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51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32736</TotalTime>
  <Words>329</Words>
  <Application>Microsoft Office PowerPoint</Application>
  <PresentationFormat>화면 슬라이드 쇼(16:9)</PresentationFormat>
  <Paragraphs>160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HTTP2 Header Compression</vt:lpstr>
      <vt:lpstr>HTTP2 Component</vt:lpstr>
      <vt:lpstr>Stream Multiplexing</vt:lpstr>
      <vt:lpstr>HTTP2 Frame Interleaving</vt:lpstr>
      <vt:lpstr>Stream Priority</vt:lpstr>
      <vt:lpstr>Server Push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4835</cp:revision>
  <dcterms:created xsi:type="dcterms:W3CDTF">2006-10-05T04:04:58Z</dcterms:created>
  <dcterms:modified xsi:type="dcterms:W3CDTF">2020-06-03T14:31:49Z</dcterms:modified>
</cp:coreProperties>
</file>