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25" d="100"/>
          <a:sy n="125" d="100"/>
        </p:scale>
        <p:origin x="-162" y="30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LDAP Schema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8DBDECB-A0DB-4A20-A56A-05348BFE65F5}"/>
              </a:ext>
            </a:extLst>
          </p:cNvPr>
          <p:cNvSpPr/>
          <p:nvPr/>
        </p:nvSpPr>
        <p:spPr>
          <a:xfrm>
            <a:off x="4283968" y="134761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F3EEF7-9F63-4495-AA3D-A1C23233AA0A}"/>
              </a:ext>
            </a:extLst>
          </p:cNvPr>
          <p:cNvSpPr/>
          <p:nvPr/>
        </p:nvSpPr>
        <p:spPr>
          <a:xfrm>
            <a:off x="4283968" y="20676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ABA99D4-D01B-4400-85B7-C978B38B54BD}"/>
              </a:ext>
            </a:extLst>
          </p:cNvPr>
          <p:cNvSpPr/>
          <p:nvPr/>
        </p:nvSpPr>
        <p:spPr>
          <a:xfrm>
            <a:off x="3491880" y="293179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BC5760-6A1C-4FFB-A1C1-5A504B03C502}"/>
              </a:ext>
            </a:extLst>
          </p:cNvPr>
          <p:cNvSpPr/>
          <p:nvPr/>
        </p:nvSpPr>
        <p:spPr>
          <a:xfrm>
            <a:off x="5010122" y="293179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62B2CAC-E0DF-4F33-ADC2-0FC98E9876E8}"/>
              </a:ext>
            </a:extLst>
          </p:cNvPr>
          <p:cNvSpPr/>
          <p:nvPr/>
        </p:nvSpPr>
        <p:spPr>
          <a:xfrm>
            <a:off x="3779912" y="37958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F99800C-ADF5-49EF-BAC4-E38383FB07AC}"/>
              </a:ext>
            </a:extLst>
          </p:cNvPr>
          <p:cNvSpPr/>
          <p:nvPr/>
        </p:nvSpPr>
        <p:spPr>
          <a:xfrm>
            <a:off x="3203848" y="37958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AAF3ED-8D99-45A6-BEAF-82760DC13146}"/>
              </a:ext>
            </a:extLst>
          </p:cNvPr>
          <p:cNvSpPr/>
          <p:nvPr/>
        </p:nvSpPr>
        <p:spPr>
          <a:xfrm>
            <a:off x="4722090" y="37958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E09C7DC-202F-4AD6-B4A0-518077C8979D}"/>
              </a:ext>
            </a:extLst>
          </p:cNvPr>
          <p:cNvSpPr/>
          <p:nvPr/>
        </p:nvSpPr>
        <p:spPr>
          <a:xfrm>
            <a:off x="5298154" y="37958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B85F8-0287-4805-B488-2406E07CDC84}"/>
              </a:ext>
            </a:extLst>
          </p:cNvPr>
          <p:cNvCxnSpPr>
            <a:cxnSpLocks/>
            <a:stCxn id="3" idx="4"/>
            <a:endCxn id="35" idx="0"/>
          </p:cNvCxnSpPr>
          <p:nvPr/>
        </p:nvCxnSpPr>
        <p:spPr>
          <a:xfrm>
            <a:off x="4427984" y="163564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7CAA774-2D94-431F-BF8F-1096984181B2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3635896" y="2355726"/>
            <a:ext cx="792088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8E26EC-8CB1-4295-B8E1-848856EFFFAD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4427984" y="2355726"/>
            <a:ext cx="726154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503EBC5-6EE3-4D23-9C7B-42BD1F98321E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3347864" y="3219822"/>
            <a:ext cx="28803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C4355C0-1B7A-4CAC-B5AB-7D6C2C0A07A9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635896" y="3219822"/>
            <a:ext cx="28995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B52016-7E64-4932-989A-ACE412BEF48F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866106" y="3219822"/>
            <a:ext cx="28803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8B415A-D0A1-4BA2-A25B-B1DDDBB84D5A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5154138" y="3219822"/>
            <a:ext cx="28803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C8E729-B81E-41E8-9725-6EE6A788A0B7}"/>
              </a:ext>
            </a:extLst>
          </p:cNvPr>
          <p:cNvSpPr txBox="1"/>
          <p:nvPr/>
        </p:nvSpPr>
        <p:spPr>
          <a:xfrm>
            <a:off x="4572000" y="1337741"/>
            <a:ext cx="18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dc=com</a:t>
            </a:r>
            <a:endParaRPr lang="ko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717514-EF64-4D30-87DD-D1DBD48FAE9A}"/>
              </a:ext>
            </a:extLst>
          </p:cNvPr>
          <p:cNvSpPr txBox="1"/>
          <p:nvPr/>
        </p:nvSpPr>
        <p:spPr>
          <a:xfrm>
            <a:off x="4572000" y="2061260"/>
            <a:ext cx="18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dc=ssup2</a:t>
            </a:r>
            <a:endParaRPr lang="ko-KR" alt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D18D59-5583-4C16-AD66-61634374FBA8}"/>
              </a:ext>
            </a:extLst>
          </p:cNvPr>
          <p:cNvSpPr txBox="1"/>
          <p:nvPr/>
        </p:nvSpPr>
        <p:spPr>
          <a:xfrm>
            <a:off x="3782949" y="2925356"/>
            <a:ext cx="18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ou=user</a:t>
            </a:r>
            <a:endParaRPr lang="ko-KR" altLang="en-US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EAC2C-A46E-476E-81C0-122CE3E5C0F2}"/>
              </a:ext>
            </a:extLst>
          </p:cNvPr>
          <p:cNvSpPr txBox="1"/>
          <p:nvPr/>
        </p:nvSpPr>
        <p:spPr>
          <a:xfrm>
            <a:off x="5294726" y="2925356"/>
            <a:ext cx="18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ou=group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113006-ECE5-4548-A7E1-841C783CC128}"/>
              </a:ext>
            </a:extLst>
          </p:cNvPr>
          <p:cNvSpPr txBox="1"/>
          <p:nvPr/>
        </p:nvSpPr>
        <p:spPr>
          <a:xfrm>
            <a:off x="2325643" y="3789971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uid=sup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D5390B-931D-4101-B8ED-606260C6D89F}"/>
              </a:ext>
            </a:extLst>
          </p:cNvPr>
          <p:cNvSpPr txBox="1"/>
          <p:nvPr/>
        </p:nvSpPr>
        <p:spPr>
          <a:xfrm>
            <a:off x="3462340" y="4080271"/>
            <a:ext cx="93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uid=hyo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14CA34-C5C9-4450-BA59-367E6B3D20B8}"/>
              </a:ext>
            </a:extLst>
          </p:cNvPr>
          <p:cNvSpPr txBox="1"/>
          <p:nvPr/>
        </p:nvSpPr>
        <p:spPr>
          <a:xfrm>
            <a:off x="4286953" y="4077955"/>
            <a:ext cx="108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cn=dev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626EF6-7E30-432A-8CF0-7B02C443E87D}"/>
              </a:ext>
            </a:extLst>
          </p:cNvPr>
          <p:cNvSpPr txBox="1"/>
          <p:nvPr/>
        </p:nvSpPr>
        <p:spPr>
          <a:xfrm>
            <a:off x="5553164" y="3787923"/>
            <a:ext cx="108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cn=admin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32816</TotalTime>
  <Words>26</Words>
  <Application>Microsoft Office PowerPoint</Application>
  <PresentationFormat>화면 슬라이드 쇼(16:9)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LDAP Schema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4933</cp:revision>
  <dcterms:created xsi:type="dcterms:W3CDTF">2006-10-05T04:04:58Z</dcterms:created>
  <dcterms:modified xsi:type="dcterms:W3CDTF">2020-06-22T12:26:16Z</dcterms:modified>
</cp:coreProperties>
</file>