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4" r:id="rId2"/>
    <p:sldId id="365" r:id="rId3"/>
    <p:sldId id="362" r:id="rId4"/>
    <p:sldId id="363" r:id="rId5"/>
    <p:sldId id="361" r:id="rId6"/>
    <p:sldId id="360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1275" autoAdjust="0"/>
  </p:normalViewPr>
  <p:slideViewPr>
    <p:cSldViewPr>
      <p:cViewPr>
        <p:scale>
          <a:sx n="200" d="100"/>
          <a:sy n="200" d="100"/>
        </p:scale>
        <p:origin x="3192" y="4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396019" y="1491630"/>
            <a:ext cx="1487272" cy="2232248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Event Store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7760F1-123F-47E1-B194-FFA3698EC3CF}"/>
              </a:ext>
            </a:extLst>
          </p:cNvPr>
          <p:cNvSpPr/>
          <p:nvPr/>
        </p:nvSpPr>
        <p:spPr>
          <a:xfrm>
            <a:off x="2505870" y="1831716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+2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AFFFF8-4A3E-4EE5-9906-D235D9D22C4C}"/>
              </a:ext>
            </a:extLst>
          </p:cNvPr>
          <p:cNvSpPr/>
          <p:nvPr/>
        </p:nvSpPr>
        <p:spPr>
          <a:xfrm>
            <a:off x="2505870" y="2089599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 +4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7226514-9605-4517-AE7A-3C6054F28FDF}"/>
              </a:ext>
            </a:extLst>
          </p:cNvPr>
          <p:cNvSpPr/>
          <p:nvPr/>
        </p:nvSpPr>
        <p:spPr>
          <a:xfrm>
            <a:off x="2505870" y="2346472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+3</a:t>
            </a:r>
            <a:endParaRPr lang="ko-KR" altLang="en-US" sz="110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220072" y="1995686"/>
            <a:ext cx="1487272" cy="1264044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Database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E39BB1-30FB-41BC-8185-51118F1A4B98}"/>
              </a:ext>
            </a:extLst>
          </p:cNvPr>
          <p:cNvSpPr/>
          <p:nvPr/>
        </p:nvSpPr>
        <p:spPr>
          <a:xfrm>
            <a:off x="5329923" y="2335772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</a:t>
            </a:r>
            <a:endParaRPr lang="ko-KR" altLang="en-US" sz="11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AD1C90-650C-4515-BBA9-2F884063F646}"/>
              </a:ext>
            </a:extLst>
          </p:cNvPr>
          <p:cNvSpPr/>
          <p:nvPr/>
        </p:nvSpPr>
        <p:spPr>
          <a:xfrm>
            <a:off x="6194019" y="2335772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436563-ABF9-46C8-929C-11AF988B2A33}"/>
              </a:ext>
            </a:extLst>
          </p:cNvPr>
          <p:cNvSpPr/>
          <p:nvPr/>
        </p:nvSpPr>
        <p:spPr>
          <a:xfrm>
            <a:off x="5329923" y="2593150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882E4F7-7C5B-45A2-B75C-F2D5C209A955}"/>
              </a:ext>
            </a:extLst>
          </p:cNvPr>
          <p:cNvSpPr/>
          <p:nvPr/>
        </p:nvSpPr>
        <p:spPr>
          <a:xfrm>
            <a:off x="6194019" y="2593150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09F938-71A1-4D76-BC53-7C812146E4D0}"/>
              </a:ext>
            </a:extLst>
          </p:cNvPr>
          <p:cNvSpPr/>
          <p:nvPr/>
        </p:nvSpPr>
        <p:spPr>
          <a:xfrm>
            <a:off x="2505870" y="2603345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r>
              <a:rPr lang="ko-KR" altLang="en-US" sz="1100"/>
              <a:t> </a:t>
            </a:r>
            <a:r>
              <a:rPr lang="en-US" altLang="ko-KR" sz="1100"/>
              <a:t>-1</a:t>
            </a:r>
            <a:endParaRPr lang="ko-KR" altLang="en-US" sz="110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7E7D701-FF35-4A61-8FBD-BBFE23827D71}"/>
              </a:ext>
            </a:extLst>
          </p:cNvPr>
          <p:cNvSpPr/>
          <p:nvPr/>
        </p:nvSpPr>
        <p:spPr>
          <a:xfrm>
            <a:off x="3114668" y="2931790"/>
            <a:ext cx="82708" cy="82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0517BF4-A68B-44A7-9528-21D0BD792F61}"/>
              </a:ext>
            </a:extLst>
          </p:cNvPr>
          <p:cNvSpPr/>
          <p:nvPr/>
        </p:nvSpPr>
        <p:spPr>
          <a:xfrm>
            <a:off x="3114668" y="3075806"/>
            <a:ext cx="82708" cy="82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7BCC1B6-F50B-4863-9744-1326B20A9A2E}"/>
              </a:ext>
            </a:extLst>
          </p:cNvPr>
          <p:cNvSpPr/>
          <p:nvPr/>
        </p:nvSpPr>
        <p:spPr>
          <a:xfrm>
            <a:off x="3114668" y="3219822"/>
            <a:ext cx="82708" cy="82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ABF1D-0A89-4D1F-9F7E-2D23009A58EC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2736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540D73-CF50-4B24-9960-E516910C516B}"/>
              </a:ext>
            </a:extLst>
          </p:cNvPr>
          <p:cNvSpPr/>
          <p:nvPr/>
        </p:nvSpPr>
        <p:spPr>
          <a:xfrm>
            <a:off x="2471946" y="367714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Event Sourcing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F7FCAF-ACE1-4CEB-BB46-752CC43A86A1}"/>
              </a:ext>
            </a:extLst>
          </p:cNvPr>
          <p:cNvSpPr/>
          <p:nvPr/>
        </p:nvSpPr>
        <p:spPr>
          <a:xfrm>
            <a:off x="5278773" y="367714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Normal CRUD</a:t>
            </a:r>
          </a:p>
        </p:txBody>
      </p:sp>
    </p:spTree>
    <p:extLst>
      <p:ext uri="{BB962C8B-B14F-4D97-AF65-F5344CB8AC3E}">
        <p14:creationId xmlns:p14="http://schemas.microsoft.com/office/powerpoint/2010/main" val="370089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A35FC84-8A2D-480F-B539-4BFD2FB229EE}"/>
              </a:ext>
            </a:extLst>
          </p:cNvPr>
          <p:cNvSpPr/>
          <p:nvPr/>
        </p:nvSpPr>
        <p:spPr>
          <a:xfrm>
            <a:off x="1763688" y="1934378"/>
            <a:ext cx="5688632" cy="730780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Order Service</a:t>
            </a:r>
            <a:endParaRPr lang="ko-KR" altLang="en-US" sz="140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114459" y="3179914"/>
            <a:ext cx="1487272" cy="1552076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Event Store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E0308B-EFFA-4829-BCC3-14F099FCE497}"/>
              </a:ext>
            </a:extLst>
          </p:cNvPr>
          <p:cNvSpPr/>
          <p:nvPr/>
        </p:nvSpPr>
        <p:spPr>
          <a:xfrm>
            <a:off x="1763688" y="1070282"/>
            <a:ext cx="5688632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Presentation (UI)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F33B5D-BDDF-4C90-9EBF-F13E3E1F699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8095" y="1419622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CE1444-53A0-4A3D-B9EB-7F51255A6BA2}"/>
              </a:ext>
            </a:extLst>
          </p:cNvPr>
          <p:cNvSpPr/>
          <p:nvPr/>
        </p:nvSpPr>
        <p:spPr>
          <a:xfrm>
            <a:off x="1547664" y="14959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Order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3DE8EA-3BBD-4A67-B6A6-2899E306B807}"/>
              </a:ext>
            </a:extLst>
          </p:cNvPr>
          <p:cNvSpPr/>
          <p:nvPr/>
        </p:nvSpPr>
        <p:spPr>
          <a:xfrm>
            <a:off x="1864273" y="2222410"/>
            <a:ext cx="1987644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Create / Update / Delete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C68017C-98FB-4E92-B9D3-5544A0D1960F}"/>
              </a:ext>
            </a:extLst>
          </p:cNvPr>
          <p:cNvSpPr/>
          <p:nvPr/>
        </p:nvSpPr>
        <p:spPr>
          <a:xfrm>
            <a:off x="5544111" y="2222410"/>
            <a:ext cx="1483587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Get</a:t>
            </a:r>
            <a:endParaRPr lang="ko-KR" altLang="en-US" sz="14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7C2613-2F1F-4321-93A4-3C27A430620E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>
            <a:off x="2858095" y="2571750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91F7EE-3E3C-4E48-BE5D-63F9BC8227A6}"/>
              </a:ext>
            </a:extLst>
          </p:cNvPr>
          <p:cNvSpPr/>
          <p:nvPr/>
        </p:nvSpPr>
        <p:spPr>
          <a:xfrm>
            <a:off x="1428544" y="2736397"/>
            <a:ext cx="148727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Order Event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7760F1-123F-47E1-B194-FFA3698EC3CF}"/>
              </a:ext>
            </a:extLst>
          </p:cNvPr>
          <p:cNvSpPr/>
          <p:nvPr/>
        </p:nvSpPr>
        <p:spPr>
          <a:xfrm>
            <a:off x="2224310" y="3520000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+2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AFFFF8-4A3E-4EE5-9906-D235D9D22C4C}"/>
              </a:ext>
            </a:extLst>
          </p:cNvPr>
          <p:cNvSpPr/>
          <p:nvPr/>
        </p:nvSpPr>
        <p:spPr>
          <a:xfrm>
            <a:off x="2224310" y="3777883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 +4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7226514-9605-4517-AE7A-3C6054F28FDF}"/>
              </a:ext>
            </a:extLst>
          </p:cNvPr>
          <p:cNvSpPr/>
          <p:nvPr/>
        </p:nvSpPr>
        <p:spPr>
          <a:xfrm>
            <a:off x="2224310" y="4034756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+3</a:t>
            </a:r>
            <a:endParaRPr lang="ko-KR" altLang="en-US" sz="110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542269" y="3179914"/>
            <a:ext cx="1487272" cy="1264044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Read Database</a:t>
            </a:r>
            <a:endParaRPr lang="ko-KR" altLang="en-US" sz="1400" b="1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E39BB1-30FB-41BC-8185-51118F1A4B98}"/>
              </a:ext>
            </a:extLst>
          </p:cNvPr>
          <p:cNvSpPr/>
          <p:nvPr/>
        </p:nvSpPr>
        <p:spPr>
          <a:xfrm>
            <a:off x="5652120" y="3520000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</a:t>
            </a:r>
            <a:endParaRPr lang="ko-KR" altLang="en-US" sz="11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AD1C90-650C-4515-BBA9-2F884063F646}"/>
              </a:ext>
            </a:extLst>
          </p:cNvPr>
          <p:cNvSpPr/>
          <p:nvPr/>
        </p:nvSpPr>
        <p:spPr>
          <a:xfrm>
            <a:off x="6516216" y="3520000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436563-ABF9-46C8-929C-11AF988B2A33}"/>
              </a:ext>
            </a:extLst>
          </p:cNvPr>
          <p:cNvSpPr/>
          <p:nvPr/>
        </p:nvSpPr>
        <p:spPr>
          <a:xfrm>
            <a:off x="5652120" y="3777378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882E4F7-7C5B-45A2-B75C-F2D5C209A955}"/>
              </a:ext>
            </a:extLst>
          </p:cNvPr>
          <p:cNvSpPr/>
          <p:nvPr/>
        </p:nvSpPr>
        <p:spPr>
          <a:xfrm>
            <a:off x="6516216" y="3777378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8EF165E-6280-4B8C-AB3B-B70E27FEC877}"/>
              </a:ext>
            </a:extLst>
          </p:cNvPr>
          <p:cNvCxnSpPr>
            <a:cxnSpLocks/>
            <a:stCxn id="52" idx="1"/>
            <a:endCxn id="19" idx="2"/>
          </p:cNvCxnSpPr>
          <p:nvPr/>
        </p:nvCxnSpPr>
        <p:spPr>
          <a:xfrm flipV="1">
            <a:off x="6285905" y="2571750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EC22E69-5C28-4DF5-AB19-C4672444478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285905" y="1419622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9C74BB0D-9358-44BB-AEAF-F959F3D1B91E}"/>
              </a:ext>
            </a:extLst>
          </p:cNvPr>
          <p:cNvSpPr/>
          <p:nvPr/>
        </p:nvSpPr>
        <p:spPr>
          <a:xfrm>
            <a:off x="5220072" y="15086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Order Info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17D44E7-89BA-4C6B-98A0-146EF1E95A3A}"/>
              </a:ext>
            </a:extLst>
          </p:cNvPr>
          <p:cNvSpPr/>
          <p:nvPr/>
        </p:nvSpPr>
        <p:spPr>
          <a:xfrm>
            <a:off x="5220072" y="2742566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Order Info</a:t>
            </a:r>
          </a:p>
        </p:txBody>
      </p:sp>
      <p:sp>
        <p:nvSpPr>
          <p:cNvPr id="71" name="원통형 70">
            <a:extLst>
              <a:ext uri="{FF2B5EF4-FFF2-40B4-BE49-F238E27FC236}">
                <a16:creationId xmlns:a16="http://schemas.microsoft.com/office/drawing/2014/main" id="{5696F3A8-33B0-4897-A0BE-2ED7A7CE68DA}"/>
              </a:ext>
            </a:extLst>
          </p:cNvPr>
          <p:cNvSpPr/>
          <p:nvPr/>
        </p:nvSpPr>
        <p:spPr>
          <a:xfrm rot="16200000">
            <a:off x="4337975" y="3158382"/>
            <a:ext cx="540060" cy="145502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200"/>
              <a:t>Message</a:t>
            </a:r>
          </a:p>
          <a:p>
            <a:pPr algn="ctr"/>
            <a:r>
              <a:rPr lang="en-US" altLang="ko-KR" sz="1200"/>
              <a:t>Queue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3F75236-D320-4A32-B858-0CD9DBA643C9}"/>
              </a:ext>
            </a:extLst>
          </p:cNvPr>
          <p:cNvSpPr/>
          <p:nvPr/>
        </p:nvSpPr>
        <p:spPr>
          <a:xfrm>
            <a:off x="3880492" y="2870480"/>
            <a:ext cx="1455024" cy="540062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Event Deliver</a:t>
            </a:r>
            <a:endParaRPr lang="ko-KR" altLang="en-US" sz="12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64FFA0C-E9C2-462F-B5B3-5A8AEDF9FD47}"/>
              </a:ext>
            </a:extLst>
          </p:cNvPr>
          <p:cNvCxnSpPr>
            <a:cxnSpLocks/>
            <a:stCxn id="5" idx="4"/>
            <a:endCxn id="72" idx="1"/>
          </p:cNvCxnSpPr>
          <p:nvPr/>
        </p:nvCxnSpPr>
        <p:spPr>
          <a:xfrm flipV="1">
            <a:off x="3601731" y="3140511"/>
            <a:ext cx="278761" cy="8154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C210423-FDCC-4B94-B7C5-0AB1AC937EFE}"/>
              </a:ext>
            </a:extLst>
          </p:cNvPr>
          <p:cNvCxnSpPr>
            <a:cxnSpLocks/>
            <a:stCxn id="72" idx="2"/>
            <a:endCxn id="71" idx="4"/>
          </p:cNvCxnSpPr>
          <p:nvPr/>
        </p:nvCxnSpPr>
        <p:spPr>
          <a:xfrm>
            <a:off x="4608004" y="3410542"/>
            <a:ext cx="1" cy="205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F44B399-0B60-47FC-AE0D-58269727C700}"/>
              </a:ext>
            </a:extLst>
          </p:cNvPr>
          <p:cNvSpPr/>
          <p:nvPr/>
        </p:nvSpPr>
        <p:spPr>
          <a:xfrm>
            <a:off x="3880492" y="4361249"/>
            <a:ext cx="1455024" cy="540062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Event Processing</a:t>
            </a:r>
          </a:p>
          <a:p>
            <a:pPr algn="ctr"/>
            <a:r>
              <a:rPr lang="en-US" altLang="ko-KR" sz="1200"/>
              <a:t>Handler</a:t>
            </a:r>
            <a:endParaRPr lang="ko-KR" altLang="en-US" sz="14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C1BAB0-DDF3-43EC-959C-717ADA00D654}"/>
              </a:ext>
            </a:extLst>
          </p:cNvPr>
          <p:cNvCxnSpPr>
            <a:cxnSpLocks/>
            <a:stCxn id="71" idx="2"/>
            <a:endCxn id="85" idx="0"/>
          </p:cNvCxnSpPr>
          <p:nvPr/>
        </p:nvCxnSpPr>
        <p:spPr>
          <a:xfrm flipH="1">
            <a:off x="4608004" y="4155926"/>
            <a:ext cx="1" cy="2053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3F6CA0-33DF-42BB-BD64-5C338EA54035}"/>
              </a:ext>
            </a:extLst>
          </p:cNvPr>
          <p:cNvCxnSpPr>
            <a:cxnSpLocks/>
            <a:stCxn id="85" idx="3"/>
            <a:endCxn id="52" idx="2"/>
          </p:cNvCxnSpPr>
          <p:nvPr/>
        </p:nvCxnSpPr>
        <p:spPr>
          <a:xfrm flipV="1">
            <a:off x="5335516" y="3811936"/>
            <a:ext cx="206753" cy="819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5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D674CAD-77F8-431E-B729-79C764ADF4CE}"/>
              </a:ext>
            </a:extLst>
          </p:cNvPr>
          <p:cNvSpPr/>
          <p:nvPr/>
        </p:nvSpPr>
        <p:spPr>
          <a:xfrm>
            <a:off x="1763688" y="1059582"/>
            <a:ext cx="5688632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Presentation / Interface / API</a:t>
            </a:r>
            <a:endParaRPr lang="ko-KR" altLang="en-US" sz="140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1763688" y="1995686"/>
            <a:ext cx="1728192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Event Store</a:t>
            </a:r>
            <a:endParaRPr lang="ko-KR" altLang="en-US" sz="1400"/>
          </a:p>
        </p:txBody>
      </p:sp>
      <p:sp>
        <p:nvSpPr>
          <p:cNvPr id="43" name="원통형 42">
            <a:extLst>
              <a:ext uri="{FF2B5EF4-FFF2-40B4-BE49-F238E27FC236}">
                <a16:creationId xmlns:a16="http://schemas.microsoft.com/office/drawing/2014/main" id="{D6A0A3C6-A105-4256-8A2B-A70938045F91}"/>
              </a:ext>
            </a:extLst>
          </p:cNvPr>
          <p:cNvSpPr/>
          <p:nvPr/>
        </p:nvSpPr>
        <p:spPr>
          <a:xfrm>
            <a:off x="5724128" y="1995686"/>
            <a:ext cx="1728192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Read Database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20DAC43-D40E-463E-90F0-E89ADB193CC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27784" y="1408922"/>
            <a:ext cx="0" cy="586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5D2B9AD-4506-4F8C-A357-F6FDED53E815}"/>
              </a:ext>
            </a:extLst>
          </p:cNvPr>
          <p:cNvCxnSpPr>
            <a:cxnSpLocks/>
            <a:stCxn id="43" idx="1"/>
          </p:cNvCxnSpPr>
          <p:nvPr/>
        </p:nvCxnSpPr>
        <p:spPr>
          <a:xfrm flipV="1">
            <a:off x="6588224" y="1408922"/>
            <a:ext cx="0" cy="586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8D7D64C-CE9A-48DB-9BCD-AD479A439C94}"/>
              </a:ext>
            </a:extLst>
          </p:cNvPr>
          <p:cNvCxnSpPr>
            <a:cxnSpLocks/>
            <a:stCxn id="5" idx="4"/>
            <a:endCxn id="58" idx="1"/>
          </p:cNvCxnSpPr>
          <p:nvPr/>
        </p:nvCxnSpPr>
        <p:spPr>
          <a:xfrm>
            <a:off x="3491880" y="2319722"/>
            <a:ext cx="3886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FB0949-BD3A-4425-814A-EE4505D18338}"/>
              </a:ext>
            </a:extLst>
          </p:cNvPr>
          <p:cNvCxnSpPr>
            <a:cxnSpLocks/>
            <a:stCxn id="58" idx="3"/>
            <a:endCxn id="43" idx="2"/>
          </p:cNvCxnSpPr>
          <p:nvPr/>
        </p:nvCxnSpPr>
        <p:spPr>
          <a:xfrm>
            <a:off x="5335519" y="2319722"/>
            <a:ext cx="3886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009E20B-86C2-4C2C-BB1E-16DA7FDB8005}"/>
              </a:ext>
            </a:extLst>
          </p:cNvPr>
          <p:cNvSpPr/>
          <p:nvPr/>
        </p:nvSpPr>
        <p:spPr>
          <a:xfrm>
            <a:off x="1331640" y="14959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Event</a:t>
            </a:r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689714F2-69F8-4580-8310-6D223F9133C0}"/>
              </a:ext>
            </a:extLst>
          </p:cNvPr>
          <p:cNvSpPr/>
          <p:nvPr/>
        </p:nvSpPr>
        <p:spPr>
          <a:xfrm rot="16200000">
            <a:off x="4433335" y="1592208"/>
            <a:ext cx="349340" cy="145502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200"/>
              <a:t>Event Queue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6D2C6EC-1880-4380-827B-AAF3DBFF090E}"/>
              </a:ext>
            </a:extLst>
          </p:cNvPr>
          <p:cNvSpPr/>
          <p:nvPr/>
        </p:nvSpPr>
        <p:spPr>
          <a:xfrm>
            <a:off x="5508104" y="14959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Read Data</a:t>
            </a:r>
          </a:p>
        </p:txBody>
      </p:sp>
    </p:spTree>
    <p:extLst>
      <p:ext uri="{BB962C8B-B14F-4D97-AF65-F5344CB8AC3E}">
        <p14:creationId xmlns:p14="http://schemas.microsoft.com/office/powerpoint/2010/main" val="338461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ELK Stack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534CF4-6509-44C0-824C-5449A15177D0}"/>
              </a:ext>
            </a:extLst>
          </p:cNvPr>
          <p:cNvGrpSpPr/>
          <p:nvPr/>
        </p:nvGrpSpPr>
        <p:grpSpPr>
          <a:xfrm>
            <a:off x="4613110" y="1059582"/>
            <a:ext cx="2216629" cy="3240360"/>
            <a:chOff x="5297689" y="1059582"/>
            <a:chExt cx="1706964" cy="324036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CB8F69-E103-474E-8758-574FACA352EC}"/>
                </a:ext>
              </a:extLst>
            </p:cNvPr>
            <p:cNvSpPr/>
            <p:nvPr/>
          </p:nvSpPr>
          <p:spPr>
            <a:xfrm>
              <a:off x="5297689" y="1059582"/>
              <a:ext cx="1706964" cy="3240360"/>
            </a:xfrm>
            <a:prstGeom prst="roundRect">
              <a:avLst>
                <a:gd name="adj" fmla="val 43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Elasticsearch</a:t>
              </a:r>
              <a:endParaRPr lang="ko-KR" altLang="en-US" sz="160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2025F6B-EC2A-46FB-90E1-416BCDCBEEE1}"/>
                </a:ext>
              </a:extLst>
            </p:cNvPr>
            <p:cNvSpPr/>
            <p:nvPr/>
          </p:nvSpPr>
          <p:spPr>
            <a:xfrm>
              <a:off x="5739912" y="1203598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5D9DE3E-6591-4A63-9EFA-11BB244B41FA}"/>
                </a:ext>
              </a:extLst>
            </p:cNvPr>
            <p:cNvSpPr/>
            <p:nvPr/>
          </p:nvSpPr>
          <p:spPr>
            <a:xfrm>
              <a:off x="5650217" y="1251789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AECF3E5-C421-4908-90FB-51E20DF49767}"/>
                </a:ext>
              </a:extLst>
            </p:cNvPr>
            <p:cNvSpPr/>
            <p:nvPr/>
          </p:nvSpPr>
          <p:spPr>
            <a:xfrm>
              <a:off x="5564492" y="1299989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45ACDC-1EB1-4233-99DC-A250E2865B10}"/>
                </a:ext>
              </a:extLst>
            </p:cNvPr>
            <p:cNvSpPr/>
            <p:nvPr/>
          </p:nvSpPr>
          <p:spPr>
            <a:xfrm>
              <a:off x="5739912" y="1954332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5AEE645-94F3-40AA-AB72-2739C009D481}"/>
                </a:ext>
              </a:extLst>
            </p:cNvPr>
            <p:cNvSpPr/>
            <p:nvPr/>
          </p:nvSpPr>
          <p:spPr>
            <a:xfrm>
              <a:off x="5650217" y="200252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33A4761-01A8-4DD4-AF16-81CEA3D3715B}"/>
                </a:ext>
              </a:extLst>
            </p:cNvPr>
            <p:cNvSpPr/>
            <p:nvPr/>
          </p:nvSpPr>
          <p:spPr>
            <a:xfrm>
              <a:off x="5564492" y="205072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Ingest</a:t>
              </a:r>
              <a:endParaRPr lang="ko-KR" altLang="en-US" sz="14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AEAEB8D-EF65-4615-8254-4FBD46CE460C}"/>
                </a:ext>
              </a:extLst>
            </p:cNvPr>
            <p:cNvSpPr/>
            <p:nvPr/>
          </p:nvSpPr>
          <p:spPr>
            <a:xfrm>
              <a:off x="5739912" y="2656866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DB03750-43FA-4CBB-9D82-B44F6CA88288}"/>
                </a:ext>
              </a:extLst>
            </p:cNvPr>
            <p:cNvSpPr/>
            <p:nvPr/>
          </p:nvSpPr>
          <p:spPr>
            <a:xfrm>
              <a:off x="5650217" y="2705057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583C07B-DF12-48A3-BAF3-DD864B20A650}"/>
                </a:ext>
              </a:extLst>
            </p:cNvPr>
            <p:cNvSpPr/>
            <p:nvPr/>
          </p:nvSpPr>
          <p:spPr>
            <a:xfrm>
              <a:off x="5564492" y="2753257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Data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A8DFB6-8064-4ECC-BAA2-C9EA68789454}"/>
                </a:ext>
              </a:extLst>
            </p:cNvPr>
            <p:cNvSpPr/>
            <p:nvPr/>
          </p:nvSpPr>
          <p:spPr>
            <a:xfrm>
              <a:off x="5739912" y="3363272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6404B0-9B82-415B-A1EE-F548DDE84A2B}"/>
                </a:ext>
              </a:extLst>
            </p:cNvPr>
            <p:cNvSpPr/>
            <p:nvPr/>
          </p:nvSpPr>
          <p:spPr>
            <a:xfrm>
              <a:off x="5650217" y="341146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5496F12-4100-40BB-BDEB-9BDA480A3EF4}"/>
                </a:ext>
              </a:extLst>
            </p:cNvPr>
            <p:cNvSpPr/>
            <p:nvPr/>
          </p:nvSpPr>
          <p:spPr>
            <a:xfrm>
              <a:off x="5564492" y="345966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Cordinating</a:t>
              </a:r>
              <a:endParaRPr lang="ko-KR" altLang="en-US" sz="1400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EC8DDEE-7B65-4160-A4BC-CD5A0B9F4701}"/>
              </a:ext>
            </a:extLst>
          </p:cNvPr>
          <p:cNvSpPr/>
          <p:nvPr/>
        </p:nvSpPr>
        <p:spPr>
          <a:xfrm>
            <a:off x="7271962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Kibana</a:t>
            </a:r>
            <a:endParaRPr lang="ko-KR" altLang="en-US" sz="16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5186CC-AF1A-4DC3-A8E3-06198BF81463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6194696" y="2679762"/>
            <a:ext cx="1077266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6D77C96-632B-473D-851A-7C92E43E2DE8}"/>
              </a:ext>
            </a:extLst>
          </p:cNvPr>
          <p:cNvSpPr/>
          <p:nvPr/>
        </p:nvSpPr>
        <p:spPr>
          <a:xfrm>
            <a:off x="2797291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Logstash</a:t>
            </a:r>
            <a:endParaRPr lang="ko-KR" altLang="en-US" sz="16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48564-1F82-418B-8280-769D127499E3}"/>
              </a:ext>
            </a:extLst>
          </p:cNvPr>
          <p:cNvSpPr/>
          <p:nvPr/>
        </p:nvSpPr>
        <p:spPr>
          <a:xfrm>
            <a:off x="971600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 File</a:t>
            </a:r>
            <a:endParaRPr lang="ko-KR" altLang="en-US" sz="16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5DA984E-5C19-422A-B0C8-004B41D8B28E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2345196" y="2679762"/>
            <a:ext cx="452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8125648-A4F5-479D-BDEF-F4804D775504}"/>
              </a:ext>
            </a:extLst>
          </p:cNvPr>
          <p:cNvSpPr/>
          <p:nvPr/>
        </p:nvSpPr>
        <p:spPr>
          <a:xfrm>
            <a:off x="971600" y="3382305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2F49EE-18DB-4AE1-918F-DF5D592250D2}"/>
              </a:ext>
            </a:extLst>
          </p:cNvPr>
          <p:cNvSpPr/>
          <p:nvPr/>
        </p:nvSpPr>
        <p:spPr>
          <a:xfrm>
            <a:off x="971600" y="1390455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Beats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D7CC7EA-C10A-4BBF-9092-17A502DF2253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>
            <a:off x="4170887" y="2679762"/>
            <a:ext cx="788688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F33661-B671-43F9-972F-491B02F5F4B7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2345196" y="2679762"/>
            <a:ext cx="452095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0899C2D-7D9A-4B9E-BB52-494124858C66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>
            <a:off x="2345196" y="1683837"/>
            <a:ext cx="452095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ELK Stack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2025F6B-EC2A-46FB-90E1-416BCDCBEEE1}"/>
              </a:ext>
            </a:extLst>
          </p:cNvPr>
          <p:cNvSpPr/>
          <p:nvPr/>
        </p:nvSpPr>
        <p:spPr>
          <a:xfrm>
            <a:off x="5490926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D9DE3E-6591-4A63-9EFA-11BB244B41FA}"/>
              </a:ext>
            </a:extLst>
          </p:cNvPr>
          <p:cNvSpPr/>
          <p:nvPr/>
        </p:nvSpPr>
        <p:spPr>
          <a:xfrm>
            <a:off x="6556018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2525AFD-4DBC-43FD-B4F1-8F60DB5D59EB}"/>
              </a:ext>
            </a:extLst>
          </p:cNvPr>
          <p:cNvSpPr/>
          <p:nvPr/>
        </p:nvSpPr>
        <p:spPr>
          <a:xfrm>
            <a:off x="7621110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0551ED-C056-4992-9B93-B86BBA4BE226}"/>
              </a:ext>
            </a:extLst>
          </p:cNvPr>
          <p:cNvSpPr/>
          <p:nvPr/>
        </p:nvSpPr>
        <p:spPr>
          <a:xfrm>
            <a:off x="5490926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9B5FD2-4891-4FAD-B6BF-D4132D227FFC}"/>
              </a:ext>
            </a:extLst>
          </p:cNvPr>
          <p:cNvSpPr/>
          <p:nvPr/>
        </p:nvSpPr>
        <p:spPr>
          <a:xfrm>
            <a:off x="6556018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4A482C-9CFB-4113-8D28-5DD7E37B7CFB}"/>
              </a:ext>
            </a:extLst>
          </p:cNvPr>
          <p:cNvSpPr/>
          <p:nvPr/>
        </p:nvSpPr>
        <p:spPr>
          <a:xfrm>
            <a:off x="7621110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3BAB72E-BE15-4610-869B-CE9705B368A6}"/>
              </a:ext>
            </a:extLst>
          </p:cNvPr>
          <p:cNvSpPr/>
          <p:nvPr/>
        </p:nvSpPr>
        <p:spPr>
          <a:xfrm>
            <a:off x="5490926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121B313-3B07-4FE2-891A-249DD1C353FD}"/>
              </a:ext>
            </a:extLst>
          </p:cNvPr>
          <p:cNvSpPr/>
          <p:nvPr/>
        </p:nvSpPr>
        <p:spPr>
          <a:xfrm>
            <a:off x="6556018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2E387FE-D9EA-4E9A-909F-BDA851B8EEDB}"/>
              </a:ext>
            </a:extLst>
          </p:cNvPr>
          <p:cNvSpPr/>
          <p:nvPr/>
        </p:nvSpPr>
        <p:spPr>
          <a:xfrm>
            <a:off x="7621110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2CEAD1-70C5-4F32-A8EC-D3B064952322}"/>
              </a:ext>
            </a:extLst>
          </p:cNvPr>
          <p:cNvSpPr/>
          <p:nvPr/>
        </p:nvSpPr>
        <p:spPr>
          <a:xfrm>
            <a:off x="7621110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798D5A9-1339-4D9A-A98F-F19848C87D63}"/>
              </a:ext>
            </a:extLst>
          </p:cNvPr>
          <p:cNvSpPr/>
          <p:nvPr/>
        </p:nvSpPr>
        <p:spPr>
          <a:xfrm>
            <a:off x="4427984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D27641-B876-4F0D-BA83-D5FC4BDAC3FA}"/>
              </a:ext>
            </a:extLst>
          </p:cNvPr>
          <p:cNvSpPr/>
          <p:nvPr/>
        </p:nvSpPr>
        <p:spPr>
          <a:xfrm>
            <a:off x="4427984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D86867D-6B3F-41E6-8AE4-ACAB03C1938C}"/>
              </a:ext>
            </a:extLst>
          </p:cNvPr>
          <p:cNvSpPr/>
          <p:nvPr/>
        </p:nvSpPr>
        <p:spPr>
          <a:xfrm>
            <a:off x="4427984" y="336535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952F9EF-23E0-44A8-B01E-D99C0A2764EF}"/>
              </a:ext>
            </a:extLst>
          </p:cNvPr>
          <p:cNvSpPr/>
          <p:nvPr/>
        </p:nvSpPr>
        <p:spPr>
          <a:xfrm>
            <a:off x="5490926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0CB250-AFA3-4A50-B983-4170E3797121}"/>
              </a:ext>
            </a:extLst>
          </p:cNvPr>
          <p:cNvSpPr/>
          <p:nvPr/>
        </p:nvSpPr>
        <p:spPr>
          <a:xfrm>
            <a:off x="6556018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7738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32479</TotalTime>
  <Words>142</Words>
  <Application>Microsoft Office PowerPoint</Application>
  <PresentationFormat>화면 슬라이드 쇼(16:9)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Event Sourcing Pattern</vt:lpstr>
      <vt:lpstr>Event Sourcing Pattern</vt:lpstr>
      <vt:lpstr>PowerPoint 프레젠테이션</vt:lpstr>
      <vt:lpstr>Event Sourcing Pattern</vt:lpstr>
      <vt:lpstr>ELK Stack</vt:lpstr>
      <vt:lpstr>ELK 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4710</cp:revision>
  <dcterms:created xsi:type="dcterms:W3CDTF">2006-10-05T04:04:58Z</dcterms:created>
  <dcterms:modified xsi:type="dcterms:W3CDTF">2021-06-01T15:33:48Z</dcterms:modified>
</cp:coreProperties>
</file>