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70" r:id="rId2"/>
    <p:sldId id="379" r:id="rId3"/>
    <p:sldId id="378" r:id="rId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898" autoAdjust="0"/>
    <p:restoredTop sz="91456" autoAdjust="0"/>
  </p:normalViewPr>
  <p:slideViewPr>
    <p:cSldViewPr>
      <p:cViewPr>
        <p:scale>
          <a:sx n="197" d="100"/>
          <a:sy n="197" d="100"/>
        </p:scale>
        <p:origin x="784" y="1024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2023. 8. 26.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2023. 8. 26.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2023. 8. 26.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2023. 8. 26.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2023. 8. 26.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2023. 8. 26.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2023. 8. 26.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2023. 8. 26.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2023. 8. 26.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2023. 8. 26.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2023. 8. 26.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2023. 8. 26.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2023. 8. 26.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8652C9-D40F-C0A9-1238-986B5FFB9621}"/>
              </a:ext>
            </a:extLst>
          </p:cNvPr>
          <p:cNvSpPr txBox="1">
            <a:spLocks/>
          </p:cNvSpPr>
          <p:nvPr/>
        </p:nvSpPr>
        <p:spPr>
          <a:xfrm>
            <a:off x="611560" y="-668610"/>
            <a:ext cx="8229600" cy="8572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/>
              <a:t>Spark RDD</a:t>
            </a:r>
            <a:endParaRPr lang="ko-KR" altLang="en-US" sz="3600"/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13A743A6-24C5-5C28-A734-4C6C55DF9DD7}"/>
              </a:ext>
            </a:extLst>
          </p:cNvPr>
          <p:cNvSpPr/>
          <p:nvPr/>
        </p:nvSpPr>
        <p:spPr>
          <a:xfrm>
            <a:off x="1747443" y="760962"/>
            <a:ext cx="426050" cy="1308650"/>
          </a:xfrm>
          <a:prstGeom prst="roundRect">
            <a:avLst>
              <a:gd name="adj" fmla="val 13068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b="1"/>
          </a:p>
        </p:txBody>
      </p:sp>
      <p:sp>
        <p:nvSpPr>
          <p:cNvPr id="4" name="모서리가 둥근 직사각형 2">
            <a:extLst>
              <a:ext uri="{FF2B5EF4-FFF2-40B4-BE49-F238E27FC236}">
                <a16:creationId xmlns:a16="http://schemas.microsoft.com/office/drawing/2014/main" id="{DD06DC93-2457-7DF3-CF3B-3CF7FB817E86}"/>
              </a:ext>
            </a:extLst>
          </p:cNvPr>
          <p:cNvSpPr/>
          <p:nvPr/>
        </p:nvSpPr>
        <p:spPr>
          <a:xfrm>
            <a:off x="1816452" y="832377"/>
            <a:ext cx="288032" cy="301724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b</a:t>
            </a:r>
            <a:endParaRPr lang="ko-KR" altLang="en-US" sz="1000"/>
          </a:p>
        </p:txBody>
      </p:sp>
      <p:sp>
        <p:nvSpPr>
          <p:cNvPr id="5" name="모서리가 둥근 직사각형 2">
            <a:extLst>
              <a:ext uri="{FF2B5EF4-FFF2-40B4-BE49-F238E27FC236}">
                <a16:creationId xmlns:a16="http://schemas.microsoft.com/office/drawing/2014/main" id="{986216DE-CEF7-75D0-9F34-297823410A63}"/>
              </a:ext>
            </a:extLst>
          </p:cNvPr>
          <p:cNvSpPr/>
          <p:nvPr/>
        </p:nvSpPr>
        <p:spPr>
          <a:xfrm>
            <a:off x="1816452" y="1264425"/>
            <a:ext cx="288032" cy="301724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b</a:t>
            </a:r>
            <a:endParaRPr lang="ko-KR" altLang="en-US" sz="1000"/>
          </a:p>
        </p:txBody>
      </p:sp>
      <p:sp>
        <p:nvSpPr>
          <p:cNvPr id="6" name="모서리가 둥근 직사각형 2">
            <a:extLst>
              <a:ext uri="{FF2B5EF4-FFF2-40B4-BE49-F238E27FC236}">
                <a16:creationId xmlns:a16="http://schemas.microsoft.com/office/drawing/2014/main" id="{B4DB784C-AC24-FA72-AADA-97109C823651}"/>
              </a:ext>
            </a:extLst>
          </p:cNvPr>
          <p:cNvSpPr/>
          <p:nvPr/>
        </p:nvSpPr>
        <p:spPr>
          <a:xfrm>
            <a:off x="1816452" y="1696473"/>
            <a:ext cx="288032" cy="301724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b</a:t>
            </a:r>
            <a:endParaRPr lang="ko-KR" altLang="en-US" sz="1000"/>
          </a:p>
        </p:txBody>
      </p:sp>
      <p:sp>
        <p:nvSpPr>
          <p:cNvPr id="8" name="모서리가 둥근 직사각형 2">
            <a:extLst>
              <a:ext uri="{FF2B5EF4-FFF2-40B4-BE49-F238E27FC236}">
                <a16:creationId xmlns:a16="http://schemas.microsoft.com/office/drawing/2014/main" id="{2D7B7A17-D9CD-E07C-C526-9680E88C2DF5}"/>
              </a:ext>
            </a:extLst>
          </p:cNvPr>
          <p:cNvSpPr/>
          <p:nvPr/>
        </p:nvSpPr>
        <p:spPr>
          <a:xfrm>
            <a:off x="814683" y="2690158"/>
            <a:ext cx="426050" cy="890815"/>
          </a:xfrm>
          <a:prstGeom prst="roundRect">
            <a:avLst>
              <a:gd name="adj" fmla="val 13068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b="1"/>
          </a:p>
        </p:txBody>
      </p:sp>
      <p:sp>
        <p:nvSpPr>
          <p:cNvPr id="9" name="모서리가 둥근 직사각형 2">
            <a:extLst>
              <a:ext uri="{FF2B5EF4-FFF2-40B4-BE49-F238E27FC236}">
                <a16:creationId xmlns:a16="http://schemas.microsoft.com/office/drawing/2014/main" id="{F278BBD6-7509-439F-F6C5-BCFB565BE495}"/>
              </a:ext>
            </a:extLst>
          </p:cNvPr>
          <p:cNvSpPr/>
          <p:nvPr/>
        </p:nvSpPr>
        <p:spPr>
          <a:xfrm>
            <a:off x="883692" y="2761573"/>
            <a:ext cx="288032" cy="301724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b</a:t>
            </a:r>
            <a:endParaRPr lang="ko-KR" altLang="en-US" sz="1000"/>
          </a:p>
        </p:txBody>
      </p:sp>
      <p:sp>
        <p:nvSpPr>
          <p:cNvPr id="10" name="모서리가 둥근 직사각형 2">
            <a:extLst>
              <a:ext uri="{FF2B5EF4-FFF2-40B4-BE49-F238E27FC236}">
                <a16:creationId xmlns:a16="http://schemas.microsoft.com/office/drawing/2014/main" id="{6C36986A-C6AC-3FCC-5D28-D7EFC698CB6F}"/>
              </a:ext>
            </a:extLst>
          </p:cNvPr>
          <p:cNvSpPr/>
          <p:nvPr/>
        </p:nvSpPr>
        <p:spPr>
          <a:xfrm>
            <a:off x="883692" y="3193621"/>
            <a:ext cx="288032" cy="301724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b</a:t>
            </a:r>
            <a:endParaRPr lang="ko-KR" altLang="en-US" sz="1000"/>
          </a:p>
        </p:txBody>
      </p:sp>
      <p:sp>
        <p:nvSpPr>
          <p:cNvPr id="13" name="모서리가 둥근 직사각형 2">
            <a:extLst>
              <a:ext uri="{FF2B5EF4-FFF2-40B4-BE49-F238E27FC236}">
                <a16:creationId xmlns:a16="http://schemas.microsoft.com/office/drawing/2014/main" id="{975EDD2B-CDBC-A078-E0C3-2996D4E35159}"/>
              </a:ext>
            </a:extLst>
          </p:cNvPr>
          <p:cNvSpPr/>
          <p:nvPr/>
        </p:nvSpPr>
        <p:spPr>
          <a:xfrm>
            <a:off x="2678856" y="760962"/>
            <a:ext cx="426050" cy="1308650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b="1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AAE0D97-4693-FFED-05ED-363BA346CF09}"/>
              </a:ext>
            </a:extLst>
          </p:cNvPr>
          <p:cNvSpPr/>
          <p:nvPr/>
        </p:nvSpPr>
        <p:spPr>
          <a:xfrm>
            <a:off x="2741019" y="832377"/>
            <a:ext cx="301724" cy="30172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p</a:t>
            </a:r>
            <a:endParaRPr lang="en-KR" sz="1000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20B34B0-7F5F-335B-58E7-9C0856B47893}"/>
              </a:ext>
            </a:extLst>
          </p:cNvPr>
          <p:cNvSpPr/>
          <p:nvPr/>
        </p:nvSpPr>
        <p:spPr>
          <a:xfrm>
            <a:off x="2741019" y="1264425"/>
            <a:ext cx="301724" cy="30172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p</a:t>
            </a:r>
            <a:endParaRPr lang="en-KR" sz="100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A49573C-7B09-9FDE-2328-00C310553968}"/>
              </a:ext>
            </a:extLst>
          </p:cNvPr>
          <p:cNvSpPr/>
          <p:nvPr/>
        </p:nvSpPr>
        <p:spPr>
          <a:xfrm>
            <a:off x="2741019" y="1696473"/>
            <a:ext cx="301724" cy="30172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p</a:t>
            </a:r>
            <a:endParaRPr lang="en-KR" sz="100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5B42964-5E9D-F9F7-6BD2-54014295983C}"/>
              </a:ext>
            </a:extLst>
          </p:cNvPr>
          <p:cNvCxnSpPr>
            <a:stCxn id="4" idx="3"/>
            <a:endCxn id="14" idx="2"/>
          </p:cNvCxnSpPr>
          <p:nvPr/>
        </p:nvCxnSpPr>
        <p:spPr>
          <a:xfrm>
            <a:off x="2104484" y="983239"/>
            <a:ext cx="63653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344A240-993F-AD86-FEBC-4B0D18F6001D}"/>
              </a:ext>
            </a:extLst>
          </p:cNvPr>
          <p:cNvCxnSpPr>
            <a:cxnSpLocks/>
            <a:stCxn id="5" idx="3"/>
            <a:endCxn id="15" idx="2"/>
          </p:cNvCxnSpPr>
          <p:nvPr/>
        </p:nvCxnSpPr>
        <p:spPr>
          <a:xfrm>
            <a:off x="2104484" y="1415287"/>
            <a:ext cx="63653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E3BBB9A-B2FE-3DFC-EE03-9532C5F17DC3}"/>
              </a:ext>
            </a:extLst>
          </p:cNvPr>
          <p:cNvCxnSpPr>
            <a:cxnSpLocks/>
            <a:stCxn id="6" idx="3"/>
            <a:endCxn id="16" idx="2"/>
          </p:cNvCxnSpPr>
          <p:nvPr/>
        </p:nvCxnSpPr>
        <p:spPr>
          <a:xfrm>
            <a:off x="2104484" y="1847335"/>
            <a:ext cx="63653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모서리가 둥근 직사각형 2">
            <a:extLst>
              <a:ext uri="{FF2B5EF4-FFF2-40B4-BE49-F238E27FC236}">
                <a16:creationId xmlns:a16="http://schemas.microsoft.com/office/drawing/2014/main" id="{FCDD3589-717A-99B7-B564-B2DAD19B009B}"/>
              </a:ext>
            </a:extLst>
          </p:cNvPr>
          <p:cNvSpPr/>
          <p:nvPr/>
        </p:nvSpPr>
        <p:spPr>
          <a:xfrm>
            <a:off x="1746096" y="2690158"/>
            <a:ext cx="426050" cy="89081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b="1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2202061-F1E2-7F64-A2B1-EC5DF9CEBA27}"/>
              </a:ext>
            </a:extLst>
          </p:cNvPr>
          <p:cNvSpPr/>
          <p:nvPr/>
        </p:nvSpPr>
        <p:spPr>
          <a:xfrm>
            <a:off x="1808259" y="2761573"/>
            <a:ext cx="301724" cy="30172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p</a:t>
            </a:r>
            <a:endParaRPr lang="en-KR" sz="1000">
              <a:solidFill>
                <a:schemeClr val="tx1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8A0DA97-54BA-CBF4-9746-9367796EFBE9}"/>
              </a:ext>
            </a:extLst>
          </p:cNvPr>
          <p:cNvSpPr/>
          <p:nvPr/>
        </p:nvSpPr>
        <p:spPr>
          <a:xfrm>
            <a:off x="1808259" y="3193621"/>
            <a:ext cx="301724" cy="30172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p</a:t>
            </a:r>
            <a:endParaRPr lang="en-KR" sz="1000">
              <a:solidFill>
                <a:schemeClr val="tx1"/>
              </a:solidFill>
            </a:endParaRPr>
          </a:p>
        </p:txBody>
      </p:sp>
      <p:sp>
        <p:nvSpPr>
          <p:cNvPr id="36" name="모서리가 둥근 직사각형 2">
            <a:extLst>
              <a:ext uri="{FF2B5EF4-FFF2-40B4-BE49-F238E27FC236}">
                <a16:creationId xmlns:a16="http://schemas.microsoft.com/office/drawing/2014/main" id="{A809120F-DC99-63D2-70B4-60018581FC30}"/>
              </a:ext>
            </a:extLst>
          </p:cNvPr>
          <p:cNvSpPr/>
          <p:nvPr/>
        </p:nvSpPr>
        <p:spPr>
          <a:xfrm>
            <a:off x="1746096" y="3959696"/>
            <a:ext cx="426050" cy="890815"/>
          </a:xfrm>
          <a:prstGeom prst="roundRect">
            <a:avLst>
              <a:gd name="adj" fmla="val 13068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b="1"/>
          </a:p>
        </p:txBody>
      </p:sp>
      <p:sp>
        <p:nvSpPr>
          <p:cNvPr id="37" name="모서리가 둥근 직사각형 2">
            <a:extLst>
              <a:ext uri="{FF2B5EF4-FFF2-40B4-BE49-F238E27FC236}">
                <a16:creationId xmlns:a16="http://schemas.microsoft.com/office/drawing/2014/main" id="{8711DE29-C201-F838-D6ED-6048E035A8DB}"/>
              </a:ext>
            </a:extLst>
          </p:cNvPr>
          <p:cNvSpPr/>
          <p:nvPr/>
        </p:nvSpPr>
        <p:spPr>
          <a:xfrm>
            <a:off x="1815105" y="4031111"/>
            <a:ext cx="288032" cy="301724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b</a:t>
            </a:r>
            <a:endParaRPr lang="ko-KR" altLang="en-US" sz="1000"/>
          </a:p>
        </p:txBody>
      </p:sp>
      <p:sp>
        <p:nvSpPr>
          <p:cNvPr id="38" name="모서리가 둥근 직사각형 2">
            <a:extLst>
              <a:ext uri="{FF2B5EF4-FFF2-40B4-BE49-F238E27FC236}">
                <a16:creationId xmlns:a16="http://schemas.microsoft.com/office/drawing/2014/main" id="{1E3E27FE-38B7-D60E-EBB8-EA44E01469B9}"/>
              </a:ext>
            </a:extLst>
          </p:cNvPr>
          <p:cNvSpPr/>
          <p:nvPr/>
        </p:nvSpPr>
        <p:spPr>
          <a:xfrm>
            <a:off x="1815105" y="4463159"/>
            <a:ext cx="288032" cy="301724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b</a:t>
            </a:r>
            <a:endParaRPr lang="ko-KR" altLang="en-US" sz="1000"/>
          </a:p>
        </p:txBody>
      </p:sp>
      <p:sp>
        <p:nvSpPr>
          <p:cNvPr id="40" name="모서리가 둥근 직사각형 2">
            <a:extLst>
              <a:ext uri="{FF2B5EF4-FFF2-40B4-BE49-F238E27FC236}">
                <a16:creationId xmlns:a16="http://schemas.microsoft.com/office/drawing/2014/main" id="{F86CA782-11B1-CE93-2E24-97DD5EAE8047}"/>
              </a:ext>
            </a:extLst>
          </p:cNvPr>
          <p:cNvSpPr/>
          <p:nvPr/>
        </p:nvSpPr>
        <p:spPr>
          <a:xfrm>
            <a:off x="2677509" y="2690158"/>
            <a:ext cx="426050" cy="89081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b="1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EC06E1E-F8D6-52D1-D448-4C337B4D1003}"/>
              </a:ext>
            </a:extLst>
          </p:cNvPr>
          <p:cNvSpPr/>
          <p:nvPr/>
        </p:nvSpPr>
        <p:spPr>
          <a:xfrm>
            <a:off x="2739672" y="2761573"/>
            <a:ext cx="301724" cy="30172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p</a:t>
            </a:r>
            <a:endParaRPr lang="en-KR" sz="1000">
              <a:solidFill>
                <a:schemeClr val="tx1"/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D01D1B2E-A310-1988-123B-C8DE5323F18D}"/>
              </a:ext>
            </a:extLst>
          </p:cNvPr>
          <p:cNvSpPr/>
          <p:nvPr/>
        </p:nvSpPr>
        <p:spPr>
          <a:xfrm>
            <a:off x="2739672" y="3193621"/>
            <a:ext cx="301724" cy="30172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p</a:t>
            </a:r>
            <a:endParaRPr lang="en-KR" sz="100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AD6527E-EFCC-5ED1-C4C6-A011FF9BDE40}"/>
              </a:ext>
            </a:extLst>
          </p:cNvPr>
          <p:cNvCxnSpPr>
            <a:cxnSpLocks/>
            <a:stCxn id="9" idx="3"/>
            <a:endCxn id="31" idx="2"/>
          </p:cNvCxnSpPr>
          <p:nvPr/>
        </p:nvCxnSpPr>
        <p:spPr>
          <a:xfrm>
            <a:off x="1171724" y="2912435"/>
            <a:ext cx="63653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B0D7698-505C-A267-B17E-FD43858CF5F9}"/>
              </a:ext>
            </a:extLst>
          </p:cNvPr>
          <p:cNvCxnSpPr>
            <a:cxnSpLocks/>
            <a:stCxn id="10" idx="3"/>
            <a:endCxn id="32" idx="2"/>
          </p:cNvCxnSpPr>
          <p:nvPr/>
        </p:nvCxnSpPr>
        <p:spPr>
          <a:xfrm>
            <a:off x="1171724" y="3344483"/>
            <a:ext cx="63653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7E0D508-F7CA-5AA4-7061-31F0859815BE}"/>
              </a:ext>
            </a:extLst>
          </p:cNvPr>
          <p:cNvCxnSpPr>
            <a:cxnSpLocks/>
            <a:stCxn id="32" idx="6"/>
            <a:endCxn id="42" idx="2"/>
          </p:cNvCxnSpPr>
          <p:nvPr/>
        </p:nvCxnSpPr>
        <p:spPr>
          <a:xfrm>
            <a:off x="2109983" y="3344483"/>
            <a:ext cx="62968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FEBA498-AC9F-7739-83ED-993BF8AE29B0}"/>
              </a:ext>
            </a:extLst>
          </p:cNvPr>
          <p:cNvCxnSpPr>
            <a:cxnSpLocks/>
            <a:stCxn id="31" idx="6"/>
            <a:endCxn id="41" idx="2"/>
          </p:cNvCxnSpPr>
          <p:nvPr/>
        </p:nvCxnSpPr>
        <p:spPr>
          <a:xfrm>
            <a:off x="2109983" y="2912435"/>
            <a:ext cx="62968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5B0A0BEB-FBA4-486D-D7E0-C43C2C182471}"/>
              </a:ext>
            </a:extLst>
          </p:cNvPr>
          <p:cNvSpPr/>
          <p:nvPr/>
        </p:nvSpPr>
        <p:spPr>
          <a:xfrm>
            <a:off x="709165" y="415340"/>
            <a:ext cx="3443999" cy="1743835"/>
          </a:xfrm>
          <a:prstGeom prst="roundRect">
            <a:avLst>
              <a:gd name="adj" fmla="val 5417"/>
            </a:avLst>
          </a:prstGeom>
          <a:noFill/>
          <a:ln w="1270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KR" sz="1100">
                <a:ln w="0"/>
                <a:solidFill>
                  <a:schemeClr val="tx1"/>
                </a:solidFill>
              </a:rPr>
              <a:t>Stage A / ShuffleMapStage / 3 Tasks</a:t>
            </a:r>
          </a:p>
        </p:txBody>
      </p:sp>
      <p:sp>
        <p:nvSpPr>
          <p:cNvPr id="59" name="모서리가 둥근 직사각형 2">
            <a:extLst>
              <a:ext uri="{FF2B5EF4-FFF2-40B4-BE49-F238E27FC236}">
                <a16:creationId xmlns:a16="http://schemas.microsoft.com/office/drawing/2014/main" id="{1C860159-9AB8-C7C6-40BA-F22E8FB2A6AE}"/>
              </a:ext>
            </a:extLst>
          </p:cNvPr>
          <p:cNvSpPr/>
          <p:nvPr/>
        </p:nvSpPr>
        <p:spPr>
          <a:xfrm>
            <a:off x="2677509" y="3959696"/>
            <a:ext cx="426050" cy="89081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b="1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BD009236-6D06-761A-569D-515BF2E5B9E6}"/>
              </a:ext>
            </a:extLst>
          </p:cNvPr>
          <p:cNvSpPr/>
          <p:nvPr/>
        </p:nvSpPr>
        <p:spPr>
          <a:xfrm>
            <a:off x="2739672" y="4031111"/>
            <a:ext cx="301724" cy="30172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p</a:t>
            </a:r>
            <a:endParaRPr lang="en-KR" sz="1000">
              <a:solidFill>
                <a:schemeClr val="tx1"/>
              </a:solidFill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AC1B040-516E-DDD6-EFBE-4BCCC25CA86D}"/>
              </a:ext>
            </a:extLst>
          </p:cNvPr>
          <p:cNvSpPr/>
          <p:nvPr/>
        </p:nvSpPr>
        <p:spPr>
          <a:xfrm>
            <a:off x="2739672" y="4463159"/>
            <a:ext cx="301724" cy="30172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p</a:t>
            </a:r>
            <a:endParaRPr lang="en-KR" sz="1000">
              <a:solidFill>
                <a:schemeClr val="tx1"/>
              </a:solidFill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D68400D-FAD9-0415-BD61-2F1D3F7234FB}"/>
              </a:ext>
            </a:extLst>
          </p:cNvPr>
          <p:cNvCxnSpPr>
            <a:cxnSpLocks/>
            <a:stCxn id="37" idx="3"/>
            <a:endCxn id="60" idx="2"/>
          </p:cNvCxnSpPr>
          <p:nvPr/>
        </p:nvCxnSpPr>
        <p:spPr>
          <a:xfrm>
            <a:off x="2103137" y="4181973"/>
            <a:ext cx="63653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3903B89-1DC5-8EC0-35AC-EF25D90BBB75}"/>
              </a:ext>
            </a:extLst>
          </p:cNvPr>
          <p:cNvCxnSpPr>
            <a:cxnSpLocks/>
            <a:stCxn id="38" idx="3"/>
            <a:endCxn id="61" idx="2"/>
          </p:cNvCxnSpPr>
          <p:nvPr/>
        </p:nvCxnSpPr>
        <p:spPr>
          <a:xfrm>
            <a:off x="2103137" y="4614021"/>
            <a:ext cx="63653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모서리가 둥근 직사각형 2">
            <a:extLst>
              <a:ext uri="{FF2B5EF4-FFF2-40B4-BE49-F238E27FC236}">
                <a16:creationId xmlns:a16="http://schemas.microsoft.com/office/drawing/2014/main" id="{7A1A978C-D0EB-1093-3D45-E29EBCE38ECE}"/>
              </a:ext>
            </a:extLst>
          </p:cNvPr>
          <p:cNvSpPr/>
          <p:nvPr/>
        </p:nvSpPr>
        <p:spPr>
          <a:xfrm>
            <a:off x="3608922" y="2912435"/>
            <a:ext cx="426050" cy="1753469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b="1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7C6C2A5F-BDF3-8D7C-C367-B72CF796AD3D}"/>
              </a:ext>
            </a:extLst>
          </p:cNvPr>
          <p:cNvSpPr/>
          <p:nvPr/>
        </p:nvSpPr>
        <p:spPr>
          <a:xfrm>
            <a:off x="3671085" y="2983850"/>
            <a:ext cx="301724" cy="30172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p</a:t>
            </a:r>
            <a:endParaRPr lang="en-KR" sz="1000">
              <a:solidFill>
                <a:schemeClr val="tx1"/>
              </a:solidFill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B3407138-367C-DE32-D9D3-822CF1932BF3}"/>
              </a:ext>
            </a:extLst>
          </p:cNvPr>
          <p:cNvSpPr/>
          <p:nvPr/>
        </p:nvSpPr>
        <p:spPr>
          <a:xfrm>
            <a:off x="3671085" y="3415898"/>
            <a:ext cx="301724" cy="30172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p</a:t>
            </a:r>
            <a:endParaRPr lang="en-KR" sz="1000">
              <a:solidFill>
                <a:schemeClr val="tx1"/>
              </a:solidFill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745998BB-0CDE-E44A-3970-44A4B12928A7}"/>
              </a:ext>
            </a:extLst>
          </p:cNvPr>
          <p:cNvSpPr/>
          <p:nvPr/>
        </p:nvSpPr>
        <p:spPr>
          <a:xfrm>
            <a:off x="3671085" y="3853219"/>
            <a:ext cx="301724" cy="30172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p</a:t>
            </a:r>
            <a:endParaRPr lang="en-KR" sz="1000">
              <a:solidFill>
                <a:schemeClr val="tx1"/>
              </a:solidFill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9FECF73B-5DAE-7158-004D-BF69A76FB43A}"/>
              </a:ext>
            </a:extLst>
          </p:cNvPr>
          <p:cNvSpPr/>
          <p:nvPr/>
        </p:nvSpPr>
        <p:spPr>
          <a:xfrm>
            <a:off x="3671085" y="4285267"/>
            <a:ext cx="301724" cy="30172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p</a:t>
            </a:r>
            <a:endParaRPr lang="en-KR" sz="1000">
              <a:solidFill>
                <a:schemeClr val="tx1"/>
              </a:solidFill>
            </a:endParaRP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0750E6E-1A68-16B4-A051-AF851EA9524B}"/>
              </a:ext>
            </a:extLst>
          </p:cNvPr>
          <p:cNvCxnSpPr>
            <a:cxnSpLocks/>
            <a:stCxn id="41" idx="6"/>
            <a:endCxn id="71" idx="2"/>
          </p:cNvCxnSpPr>
          <p:nvPr/>
        </p:nvCxnSpPr>
        <p:spPr>
          <a:xfrm>
            <a:off x="3041396" y="2912435"/>
            <a:ext cx="629689" cy="2222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3A9E66B-0697-69EE-FF92-DC782608ED49}"/>
              </a:ext>
            </a:extLst>
          </p:cNvPr>
          <p:cNvCxnSpPr>
            <a:cxnSpLocks/>
            <a:stCxn id="42" idx="6"/>
            <a:endCxn id="72" idx="2"/>
          </p:cNvCxnSpPr>
          <p:nvPr/>
        </p:nvCxnSpPr>
        <p:spPr>
          <a:xfrm>
            <a:off x="3041396" y="3344483"/>
            <a:ext cx="629689" cy="2222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C9578BC0-CE29-91F7-F531-B460A0607FB1}"/>
              </a:ext>
            </a:extLst>
          </p:cNvPr>
          <p:cNvCxnSpPr>
            <a:cxnSpLocks/>
            <a:stCxn id="60" idx="6"/>
            <a:endCxn id="73" idx="2"/>
          </p:cNvCxnSpPr>
          <p:nvPr/>
        </p:nvCxnSpPr>
        <p:spPr>
          <a:xfrm flipV="1">
            <a:off x="3041396" y="4004081"/>
            <a:ext cx="629689" cy="1778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091CFA58-B3FE-91C7-BB5E-D789347D35F7}"/>
              </a:ext>
            </a:extLst>
          </p:cNvPr>
          <p:cNvCxnSpPr>
            <a:cxnSpLocks/>
            <a:stCxn id="61" idx="6"/>
            <a:endCxn id="74" idx="2"/>
          </p:cNvCxnSpPr>
          <p:nvPr/>
        </p:nvCxnSpPr>
        <p:spPr>
          <a:xfrm flipV="1">
            <a:off x="3041396" y="4436129"/>
            <a:ext cx="629689" cy="1778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B3F67CE7-450C-FE90-6770-A413424D82C4}"/>
              </a:ext>
            </a:extLst>
          </p:cNvPr>
          <p:cNvSpPr/>
          <p:nvPr/>
        </p:nvSpPr>
        <p:spPr>
          <a:xfrm>
            <a:off x="714339" y="2366563"/>
            <a:ext cx="3438826" cy="2571050"/>
          </a:xfrm>
          <a:prstGeom prst="roundRect">
            <a:avLst>
              <a:gd name="adj" fmla="val 2746"/>
            </a:avLst>
          </a:prstGeom>
          <a:noFill/>
          <a:ln w="1270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KR" sz="1100">
                <a:ln w="0"/>
                <a:solidFill>
                  <a:schemeClr val="tx1"/>
                </a:solidFill>
              </a:rPr>
              <a:t>Stage B / ShuffleMapStage / 4 Tasks</a:t>
            </a:r>
          </a:p>
        </p:txBody>
      </p:sp>
      <p:sp>
        <p:nvSpPr>
          <p:cNvPr id="91" name="모서리가 둥근 직사각형 2">
            <a:extLst>
              <a:ext uri="{FF2B5EF4-FFF2-40B4-BE49-F238E27FC236}">
                <a16:creationId xmlns:a16="http://schemas.microsoft.com/office/drawing/2014/main" id="{95E7A770-97CA-6AA9-7165-8089EAFDCF54}"/>
              </a:ext>
            </a:extLst>
          </p:cNvPr>
          <p:cNvSpPr/>
          <p:nvPr/>
        </p:nvSpPr>
        <p:spPr>
          <a:xfrm>
            <a:off x="4460127" y="760962"/>
            <a:ext cx="426050" cy="1308650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b="1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48EF1DE6-6CBD-6851-7378-3D87BB598119}"/>
              </a:ext>
            </a:extLst>
          </p:cNvPr>
          <p:cNvSpPr/>
          <p:nvPr/>
        </p:nvSpPr>
        <p:spPr>
          <a:xfrm>
            <a:off x="4522290" y="832377"/>
            <a:ext cx="301724" cy="30172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p</a:t>
            </a:r>
            <a:endParaRPr lang="en-KR" sz="1000">
              <a:solidFill>
                <a:schemeClr val="tx1"/>
              </a:solidFill>
            </a:endParaRP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7A4FE50C-BA34-F7B7-F0B1-4710AE657E27}"/>
              </a:ext>
            </a:extLst>
          </p:cNvPr>
          <p:cNvSpPr/>
          <p:nvPr/>
        </p:nvSpPr>
        <p:spPr>
          <a:xfrm>
            <a:off x="4522290" y="1264425"/>
            <a:ext cx="301724" cy="30172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p</a:t>
            </a:r>
            <a:endParaRPr lang="en-KR" sz="1000">
              <a:solidFill>
                <a:schemeClr val="tx1"/>
              </a:solidFill>
            </a:endParaRP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5E088156-A3D2-0E24-E947-D0EBF97BE5A4}"/>
              </a:ext>
            </a:extLst>
          </p:cNvPr>
          <p:cNvSpPr/>
          <p:nvPr/>
        </p:nvSpPr>
        <p:spPr>
          <a:xfrm>
            <a:off x="4522290" y="1696473"/>
            <a:ext cx="301724" cy="30172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p</a:t>
            </a:r>
            <a:endParaRPr lang="en-KR" sz="1000">
              <a:solidFill>
                <a:schemeClr val="tx1"/>
              </a:solidFill>
            </a:endParaRP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E307F9D6-C6D7-6C06-8219-23B6F650ADEF}"/>
              </a:ext>
            </a:extLst>
          </p:cNvPr>
          <p:cNvCxnSpPr>
            <a:cxnSpLocks/>
            <a:stCxn id="15" idx="6"/>
            <a:endCxn id="93" idx="2"/>
          </p:cNvCxnSpPr>
          <p:nvPr/>
        </p:nvCxnSpPr>
        <p:spPr>
          <a:xfrm>
            <a:off x="3042743" y="1415287"/>
            <a:ext cx="147954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411FFCEF-2461-C0F5-BA04-92D6D301ADE6}"/>
              </a:ext>
            </a:extLst>
          </p:cNvPr>
          <p:cNvCxnSpPr>
            <a:cxnSpLocks/>
            <a:stCxn id="14" idx="6"/>
            <a:endCxn id="94" idx="2"/>
          </p:cNvCxnSpPr>
          <p:nvPr/>
        </p:nvCxnSpPr>
        <p:spPr>
          <a:xfrm>
            <a:off x="3042743" y="983239"/>
            <a:ext cx="1479547" cy="864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AD79F237-1AC0-8B32-AA23-1F19F8B5BC15}"/>
              </a:ext>
            </a:extLst>
          </p:cNvPr>
          <p:cNvCxnSpPr>
            <a:cxnSpLocks/>
            <a:stCxn id="16" idx="6"/>
            <a:endCxn id="92" idx="2"/>
          </p:cNvCxnSpPr>
          <p:nvPr/>
        </p:nvCxnSpPr>
        <p:spPr>
          <a:xfrm flipV="1">
            <a:off x="3042743" y="983239"/>
            <a:ext cx="1479547" cy="864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27FD0A31-D482-AA59-1A58-80AD35BC8391}"/>
              </a:ext>
            </a:extLst>
          </p:cNvPr>
          <p:cNvCxnSpPr>
            <a:cxnSpLocks/>
            <a:stCxn id="14" idx="6"/>
            <a:endCxn id="93" idx="2"/>
          </p:cNvCxnSpPr>
          <p:nvPr/>
        </p:nvCxnSpPr>
        <p:spPr>
          <a:xfrm>
            <a:off x="3042743" y="983239"/>
            <a:ext cx="1479547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EFAD60F8-0E90-A42A-68C3-3096BFC8C4B2}"/>
              </a:ext>
            </a:extLst>
          </p:cNvPr>
          <p:cNvCxnSpPr>
            <a:cxnSpLocks/>
            <a:stCxn id="15" idx="6"/>
            <a:endCxn id="94" idx="2"/>
          </p:cNvCxnSpPr>
          <p:nvPr/>
        </p:nvCxnSpPr>
        <p:spPr>
          <a:xfrm>
            <a:off x="3042743" y="1415287"/>
            <a:ext cx="1479547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AAFE3E49-8B1D-C568-7036-117DB52AEE8F}"/>
              </a:ext>
            </a:extLst>
          </p:cNvPr>
          <p:cNvCxnSpPr>
            <a:cxnSpLocks/>
            <a:stCxn id="16" idx="6"/>
            <a:endCxn id="93" idx="2"/>
          </p:cNvCxnSpPr>
          <p:nvPr/>
        </p:nvCxnSpPr>
        <p:spPr>
          <a:xfrm flipV="1">
            <a:off x="3042743" y="1415287"/>
            <a:ext cx="1479547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DE6DFCCC-367E-6EEA-37CA-75583715BA56}"/>
              </a:ext>
            </a:extLst>
          </p:cNvPr>
          <p:cNvCxnSpPr>
            <a:cxnSpLocks/>
            <a:stCxn id="15" idx="6"/>
            <a:endCxn id="92" idx="2"/>
          </p:cNvCxnSpPr>
          <p:nvPr/>
        </p:nvCxnSpPr>
        <p:spPr>
          <a:xfrm flipV="1">
            <a:off x="3042743" y="983239"/>
            <a:ext cx="1479547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D6327018-C683-48D6-F4BA-73DDCA2FD90E}"/>
              </a:ext>
            </a:extLst>
          </p:cNvPr>
          <p:cNvCxnSpPr>
            <a:cxnSpLocks/>
            <a:stCxn id="16" idx="6"/>
            <a:endCxn id="94" idx="2"/>
          </p:cNvCxnSpPr>
          <p:nvPr/>
        </p:nvCxnSpPr>
        <p:spPr>
          <a:xfrm>
            <a:off x="3042743" y="1847335"/>
            <a:ext cx="147954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7608A24E-24D0-9534-616C-FA0F220A7B55}"/>
              </a:ext>
            </a:extLst>
          </p:cNvPr>
          <p:cNvCxnSpPr>
            <a:cxnSpLocks/>
            <a:stCxn id="14" idx="6"/>
            <a:endCxn id="92" idx="2"/>
          </p:cNvCxnSpPr>
          <p:nvPr/>
        </p:nvCxnSpPr>
        <p:spPr>
          <a:xfrm>
            <a:off x="3042743" y="983239"/>
            <a:ext cx="147954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모서리가 둥근 직사각형 2">
            <a:extLst>
              <a:ext uri="{FF2B5EF4-FFF2-40B4-BE49-F238E27FC236}">
                <a16:creationId xmlns:a16="http://schemas.microsoft.com/office/drawing/2014/main" id="{EB04194A-0AE9-978A-ECCF-3465FFFFF0B1}"/>
              </a:ext>
            </a:extLst>
          </p:cNvPr>
          <p:cNvSpPr/>
          <p:nvPr/>
        </p:nvSpPr>
        <p:spPr>
          <a:xfrm>
            <a:off x="5395699" y="2310038"/>
            <a:ext cx="426050" cy="1308650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b="1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88EBEF13-E4EE-78AB-CE09-9972FB2D9C2E}"/>
              </a:ext>
            </a:extLst>
          </p:cNvPr>
          <p:cNvSpPr/>
          <p:nvPr/>
        </p:nvSpPr>
        <p:spPr>
          <a:xfrm>
            <a:off x="5457862" y="2381453"/>
            <a:ext cx="301724" cy="30172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p</a:t>
            </a:r>
            <a:endParaRPr lang="en-KR" sz="1000">
              <a:solidFill>
                <a:schemeClr val="tx1"/>
              </a:solidFill>
            </a:endParaRPr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3DC50618-D1E8-0499-E639-AAE2605A95BA}"/>
              </a:ext>
            </a:extLst>
          </p:cNvPr>
          <p:cNvSpPr/>
          <p:nvPr/>
        </p:nvSpPr>
        <p:spPr>
          <a:xfrm>
            <a:off x="5457862" y="2813501"/>
            <a:ext cx="301724" cy="30172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p</a:t>
            </a:r>
            <a:endParaRPr lang="en-KR" sz="1000">
              <a:solidFill>
                <a:schemeClr val="tx1"/>
              </a:solidFill>
            </a:endParaRPr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C4A58F17-9101-201D-7419-1E4E2214EF17}"/>
              </a:ext>
            </a:extLst>
          </p:cNvPr>
          <p:cNvSpPr/>
          <p:nvPr/>
        </p:nvSpPr>
        <p:spPr>
          <a:xfrm>
            <a:off x="5457862" y="3245549"/>
            <a:ext cx="301724" cy="30172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p</a:t>
            </a:r>
            <a:endParaRPr lang="en-KR" sz="1000">
              <a:solidFill>
                <a:schemeClr val="tx1"/>
              </a:solidFill>
            </a:endParaRPr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D69856C4-7E79-EE20-D3ED-4A2EE0B8993B}"/>
              </a:ext>
            </a:extLst>
          </p:cNvPr>
          <p:cNvCxnSpPr>
            <a:cxnSpLocks/>
            <a:stCxn id="71" idx="6"/>
            <a:endCxn id="132" idx="2"/>
          </p:cNvCxnSpPr>
          <p:nvPr/>
        </p:nvCxnSpPr>
        <p:spPr>
          <a:xfrm flipV="1">
            <a:off x="3972809" y="2532315"/>
            <a:ext cx="1485053" cy="602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20E12F05-A8CD-CAFF-9D92-89B9B2EC28B5}"/>
              </a:ext>
            </a:extLst>
          </p:cNvPr>
          <p:cNvCxnSpPr>
            <a:cxnSpLocks/>
            <a:stCxn id="92" idx="6"/>
            <a:endCxn id="132" idx="2"/>
          </p:cNvCxnSpPr>
          <p:nvPr/>
        </p:nvCxnSpPr>
        <p:spPr>
          <a:xfrm>
            <a:off x="4824014" y="983239"/>
            <a:ext cx="633848" cy="154907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E178D478-B942-91FA-8F34-ACE390E6DFCA}"/>
              </a:ext>
            </a:extLst>
          </p:cNvPr>
          <p:cNvCxnSpPr>
            <a:cxnSpLocks/>
            <a:stCxn id="93" idx="6"/>
            <a:endCxn id="133" idx="2"/>
          </p:cNvCxnSpPr>
          <p:nvPr/>
        </p:nvCxnSpPr>
        <p:spPr>
          <a:xfrm>
            <a:off x="4824014" y="1415287"/>
            <a:ext cx="633848" cy="154907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A72E56A6-A3B7-60C5-0111-2D8E7B33144F}"/>
              </a:ext>
            </a:extLst>
          </p:cNvPr>
          <p:cNvCxnSpPr>
            <a:cxnSpLocks/>
            <a:stCxn id="94" idx="6"/>
            <a:endCxn id="134" idx="2"/>
          </p:cNvCxnSpPr>
          <p:nvPr/>
        </p:nvCxnSpPr>
        <p:spPr>
          <a:xfrm>
            <a:off x="4824014" y="1847335"/>
            <a:ext cx="633848" cy="154907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79DFB469-1E5A-8B58-8626-A4048478810D}"/>
              </a:ext>
            </a:extLst>
          </p:cNvPr>
          <p:cNvCxnSpPr>
            <a:cxnSpLocks/>
            <a:stCxn id="72" idx="6"/>
            <a:endCxn id="133" idx="2"/>
          </p:cNvCxnSpPr>
          <p:nvPr/>
        </p:nvCxnSpPr>
        <p:spPr>
          <a:xfrm flipV="1">
            <a:off x="3972809" y="2964363"/>
            <a:ext cx="1485053" cy="602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894231D1-5927-08B4-10DA-F0597C67EA19}"/>
              </a:ext>
            </a:extLst>
          </p:cNvPr>
          <p:cNvCxnSpPr>
            <a:cxnSpLocks/>
            <a:stCxn id="73" idx="6"/>
            <a:endCxn id="134" idx="2"/>
          </p:cNvCxnSpPr>
          <p:nvPr/>
        </p:nvCxnSpPr>
        <p:spPr>
          <a:xfrm flipV="1">
            <a:off x="3972809" y="3396411"/>
            <a:ext cx="1485053" cy="60767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EAA0F690-26E4-8537-FAFD-1454CCD52022}"/>
              </a:ext>
            </a:extLst>
          </p:cNvPr>
          <p:cNvCxnSpPr>
            <a:cxnSpLocks/>
            <a:stCxn id="74" idx="6"/>
            <a:endCxn id="134" idx="2"/>
          </p:cNvCxnSpPr>
          <p:nvPr/>
        </p:nvCxnSpPr>
        <p:spPr>
          <a:xfrm flipV="1">
            <a:off x="3972809" y="3396411"/>
            <a:ext cx="1485053" cy="10397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AF76B69E-2F1A-9903-ACFE-B510CA38178C}"/>
              </a:ext>
            </a:extLst>
          </p:cNvPr>
          <p:cNvCxnSpPr>
            <a:cxnSpLocks/>
            <a:stCxn id="73" idx="6"/>
            <a:endCxn id="133" idx="2"/>
          </p:cNvCxnSpPr>
          <p:nvPr/>
        </p:nvCxnSpPr>
        <p:spPr>
          <a:xfrm flipV="1">
            <a:off x="3972809" y="2964363"/>
            <a:ext cx="1485053" cy="10397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E5F85C6E-8F75-BB92-DC93-321DC82443FE}"/>
              </a:ext>
            </a:extLst>
          </p:cNvPr>
          <p:cNvCxnSpPr>
            <a:cxnSpLocks/>
            <a:stCxn id="72" idx="6"/>
            <a:endCxn id="132" idx="2"/>
          </p:cNvCxnSpPr>
          <p:nvPr/>
        </p:nvCxnSpPr>
        <p:spPr>
          <a:xfrm flipV="1">
            <a:off x="3972809" y="2532315"/>
            <a:ext cx="1485053" cy="103444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C9E9BCE3-566E-0909-807D-239755535E35}"/>
              </a:ext>
            </a:extLst>
          </p:cNvPr>
          <p:cNvCxnSpPr>
            <a:cxnSpLocks/>
            <a:stCxn id="71" idx="6"/>
            <a:endCxn id="133" idx="2"/>
          </p:cNvCxnSpPr>
          <p:nvPr/>
        </p:nvCxnSpPr>
        <p:spPr>
          <a:xfrm flipV="1">
            <a:off x="3972809" y="2964363"/>
            <a:ext cx="1485053" cy="17034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8DD8D9B2-3635-D855-3885-8562DDD7AB35}"/>
              </a:ext>
            </a:extLst>
          </p:cNvPr>
          <p:cNvCxnSpPr>
            <a:cxnSpLocks/>
            <a:stCxn id="72" idx="6"/>
            <a:endCxn id="134" idx="2"/>
          </p:cNvCxnSpPr>
          <p:nvPr/>
        </p:nvCxnSpPr>
        <p:spPr>
          <a:xfrm flipV="1">
            <a:off x="3972809" y="3396411"/>
            <a:ext cx="1485053" cy="17034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5CA4386C-D886-29A9-FF13-4E432B78BF7C}"/>
              </a:ext>
            </a:extLst>
          </p:cNvPr>
          <p:cNvCxnSpPr>
            <a:cxnSpLocks/>
            <a:stCxn id="73" idx="6"/>
            <a:endCxn id="132" idx="2"/>
          </p:cNvCxnSpPr>
          <p:nvPr/>
        </p:nvCxnSpPr>
        <p:spPr>
          <a:xfrm flipV="1">
            <a:off x="3972809" y="2532315"/>
            <a:ext cx="1485053" cy="147176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57FB68F2-EB6F-FDB5-EBB0-9CDC97576C19}"/>
              </a:ext>
            </a:extLst>
          </p:cNvPr>
          <p:cNvCxnSpPr>
            <a:cxnSpLocks/>
            <a:stCxn id="71" idx="6"/>
            <a:endCxn id="134" idx="2"/>
          </p:cNvCxnSpPr>
          <p:nvPr/>
        </p:nvCxnSpPr>
        <p:spPr>
          <a:xfrm>
            <a:off x="3972809" y="3134712"/>
            <a:ext cx="1485053" cy="2616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58CFA083-9AF5-6CAC-906C-B21480CAD953}"/>
              </a:ext>
            </a:extLst>
          </p:cNvPr>
          <p:cNvCxnSpPr>
            <a:cxnSpLocks/>
            <a:stCxn id="74" idx="6"/>
            <a:endCxn id="133" idx="2"/>
          </p:cNvCxnSpPr>
          <p:nvPr/>
        </p:nvCxnSpPr>
        <p:spPr>
          <a:xfrm flipV="1">
            <a:off x="3972809" y="2964363"/>
            <a:ext cx="1485053" cy="147176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B29483F3-D458-D156-D4CC-229CFF432687}"/>
              </a:ext>
            </a:extLst>
          </p:cNvPr>
          <p:cNvCxnSpPr>
            <a:cxnSpLocks/>
            <a:stCxn id="74" idx="6"/>
            <a:endCxn id="132" idx="2"/>
          </p:cNvCxnSpPr>
          <p:nvPr/>
        </p:nvCxnSpPr>
        <p:spPr>
          <a:xfrm flipV="1">
            <a:off x="3972809" y="2532315"/>
            <a:ext cx="1485053" cy="19038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모서리가 둥근 직사각형 2">
            <a:extLst>
              <a:ext uri="{FF2B5EF4-FFF2-40B4-BE49-F238E27FC236}">
                <a16:creationId xmlns:a16="http://schemas.microsoft.com/office/drawing/2014/main" id="{33250D93-4E0B-A302-7174-E0065015547F}"/>
              </a:ext>
            </a:extLst>
          </p:cNvPr>
          <p:cNvSpPr/>
          <p:nvPr/>
        </p:nvSpPr>
        <p:spPr>
          <a:xfrm>
            <a:off x="6327112" y="2310038"/>
            <a:ext cx="426050" cy="1308650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b="1"/>
          </a:p>
        </p:txBody>
      </p:sp>
      <p:sp>
        <p:nvSpPr>
          <p:cNvPr id="225" name="Oval 224">
            <a:extLst>
              <a:ext uri="{FF2B5EF4-FFF2-40B4-BE49-F238E27FC236}">
                <a16:creationId xmlns:a16="http://schemas.microsoft.com/office/drawing/2014/main" id="{0209009B-36CA-0FF6-282D-FE7E6CA1697F}"/>
              </a:ext>
            </a:extLst>
          </p:cNvPr>
          <p:cNvSpPr/>
          <p:nvPr/>
        </p:nvSpPr>
        <p:spPr>
          <a:xfrm>
            <a:off x="6389275" y="2381453"/>
            <a:ext cx="301724" cy="30172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p</a:t>
            </a:r>
            <a:endParaRPr lang="en-KR" sz="1000">
              <a:solidFill>
                <a:schemeClr val="tx1"/>
              </a:solidFill>
            </a:endParaRPr>
          </a:p>
        </p:txBody>
      </p:sp>
      <p:sp>
        <p:nvSpPr>
          <p:cNvPr id="226" name="Oval 225">
            <a:extLst>
              <a:ext uri="{FF2B5EF4-FFF2-40B4-BE49-F238E27FC236}">
                <a16:creationId xmlns:a16="http://schemas.microsoft.com/office/drawing/2014/main" id="{42FB57F8-3012-2018-11C5-EEE4B3F3D686}"/>
              </a:ext>
            </a:extLst>
          </p:cNvPr>
          <p:cNvSpPr/>
          <p:nvPr/>
        </p:nvSpPr>
        <p:spPr>
          <a:xfrm>
            <a:off x="6389275" y="2813501"/>
            <a:ext cx="301724" cy="30172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p</a:t>
            </a:r>
            <a:endParaRPr lang="en-KR" sz="1000">
              <a:solidFill>
                <a:schemeClr val="tx1"/>
              </a:solidFill>
            </a:endParaRPr>
          </a:p>
        </p:txBody>
      </p:sp>
      <p:sp>
        <p:nvSpPr>
          <p:cNvPr id="227" name="Oval 226">
            <a:extLst>
              <a:ext uri="{FF2B5EF4-FFF2-40B4-BE49-F238E27FC236}">
                <a16:creationId xmlns:a16="http://schemas.microsoft.com/office/drawing/2014/main" id="{4F15D779-3E1D-CCF4-BB91-4CF9A3585949}"/>
              </a:ext>
            </a:extLst>
          </p:cNvPr>
          <p:cNvSpPr/>
          <p:nvPr/>
        </p:nvSpPr>
        <p:spPr>
          <a:xfrm>
            <a:off x="6389275" y="3245549"/>
            <a:ext cx="301724" cy="30172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p</a:t>
            </a:r>
            <a:endParaRPr lang="en-KR" sz="1000">
              <a:solidFill>
                <a:schemeClr val="tx1"/>
              </a:solidFill>
            </a:endParaRPr>
          </a:p>
        </p:txBody>
      </p: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6D964DD2-3B57-632B-BD4E-96BE1D514536}"/>
              </a:ext>
            </a:extLst>
          </p:cNvPr>
          <p:cNvCxnSpPr>
            <a:cxnSpLocks/>
            <a:stCxn id="132" idx="6"/>
            <a:endCxn id="225" idx="2"/>
          </p:cNvCxnSpPr>
          <p:nvPr/>
        </p:nvCxnSpPr>
        <p:spPr>
          <a:xfrm>
            <a:off x="5759586" y="2532315"/>
            <a:ext cx="62968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E873D55C-14B0-4302-B9AE-6911F1FF14DA}"/>
              </a:ext>
            </a:extLst>
          </p:cNvPr>
          <p:cNvCxnSpPr>
            <a:cxnSpLocks/>
            <a:stCxn id="133" idx="6"/>
            <a:endCxn id="226" idx="2"/>
          </p:cNvCxnSpPr>
          <p:nvPr/>
        </p:nvCxnSpPr>
        <p:spPr>
          <a:xfrm>
            <a:off x="5759586" y="2964363"/>
            <a:ext cx="62968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Arrow Connector 235">
            <a:extLst>
              <a:ext uri="{FF2B5EF4-FFF2-40B4-BE49-F238E27FC236}">
                <a16:creationId xmlns:a16="http://schemas.microsoft.com/office/drawing/2014/main" id="{273092F3-A5A1-C917-1CCC-7A5907CA1C2D}"/>
              </a:ext>
            </a:extLst>
          </p:cNvPr>
          <p:cNvCxnSpPr>
            <a:cxnSpLocks/>
            <a:stCxn id="134" idx="6"/>
            <a:endCxn id="227" idx="2"/>
          </p:cNvCxnSpPr>
          <p:nvPr/>
        </p:nvCxnSpPr>
        <p:spPr>
          <a:xfrm>
            <a:off x="5759586" y="3396411"/>
            <a:ext cx="62968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모서리가 둥근 직사각형 2">
            <a:extLst>
              <a:ext uri="{FF2B5EF4-FFF2-40B4-BE49-F238E27FC236}">
                <a16:creationId xmlns:a16="http://schemas.microsoft.com/office/drawing/2014/main" id="{7B4C0B26-0D7D-7DA5-9215-187CCBBCD57A}"/>
              </a:ext>
            </a:extLst>
          </p:cNvPr>
          <p:cNvSpPr/>
          <p:nvPr/>
        </p:nvSpPr>
        <p:spPr>
          <a:xfrm>
            <a:off x="7258525" y="2310038"/>
            <a:ext cx="426050" cy="1308650"/>
          </a:xfrm>
          <a:prstGeom prst="roundRect">
            <a:avLst>
              <a:gd name="adj" fmla="val 13068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b="1"/>
          </a:p>
        </p:txBody>
      </p:sp>
      <p:sp>
        <p:nvSpPr>
          <p:cNvPr id="243" name="모서리가 둥근 직사각형 2">
            <a:extLst>
              <a:ext uri="{FF2B5EF4-FFF2-40B4-BE49-F238E27FC236}">
                <a16:creationId xmlns:a16="http://schemas.microsoft.com/office/drawing/2014/main" id="{7455EC20-2614-1336-999A-1DA130FB2E8F}"/>
              </a:ext>
            </a:extLst>
          </p:cNvPr>
          <p:cNvSpPr/>
          <p:nvPr/>
        </p:nvSpPr>
        <p:spPr>
          <a:xfrm>
            <a:off x="7327534" y="2381453"/>
            <a:ext cx="288032" cy="301724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r</a:t>
            </a:r>
            <a:endParaRPr lang="ko-KR" altLang="en-US" sz="1000"/>
          </a:p>
        </p:txBody>
      </p:sp>
      <p:sp>
        <p:nvSpPr>
          <p:cNvPr id="244" name="모서리가 둥근 직사각형 2">
            <a:extLst>
              <a:ext uri="{FF2B5EF4-FFF2-40B4-BE49-F238E27FC236}">
                <a16:creationId xmlns:a16="http://schemas.microsoft.com/office/drawing/2014/main" id="{C0229ABE-8D7E-8BBC-A5A2-35BE01F19B53}"/>
              </a:ext>
            </a:extLst>
          </p:cNvPr>
          <p:cNvSpPr/>
          <p:nvPr/>
        </p:nvSpPr>
        <p:spPr>
          <a:xfrm>
            <a:off x="7327534" y="2813501"/>
            <a:ext cx="288032" cy="301724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r</a:t>
            </a:r>
            <a:endParaRPr lang="ko-KR" altLang="en-US" sz="1000"/>
          </a:p>
        </p:txBody>
      </p:sp>
      <p:sp>
        <p:nvSpPr>
          <p:cNvPr id="245" name="모서리가 둥근 직사각형 2">
            <a:extLst>
              <a:ext uri="{FF2B5EF4-FFF2-40B4-BE49-F238E27FC236}">
                <a16:creationId xmlns:a16="http://schemas.microsoft.com/office/drawing/2014/main" id="{EA4238FF-F823-7AAA-61D4-E39822294DA6}"/>
              </a:ext>
            </a:extLst>
          </p:cNvPr>
          <p:cNvSpPr/>
          <p:nvPr/>
        </p:nvSpPr>
        <p:spPr>
          <a:xfrm>
            <a:off x="7327534" y="3245549"/>
            <a:ext cx="288032" cy="301724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r</a:t>
            </a:r>
            <a:endParaRPr lang="ko-KR" altLang="en-US" sz="1000"/>
          </a:p>
        </p:txBody>
      </p:sp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3DC052E4-235D-386C-4F3D-EAB0EE9BA41F}"/>
              </a:ext>
            </a:extLst>
          </p:cNvPr>
          <p:cNvCxnSpPr>
            <a:cxnSpLocks/>
            <a:stCxn id="227" idx="6"/>
            <a:endCxn id="245" idx="1"/>
          </p:cNvCxnSpPr>
          <p:nvPr/>
        </p:nvCxnSpPr>
        <p:spPr>
          <a:xfrm>
            <a:off x="6690999" y="3396411"/>
            <a:ext cx="63653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D8FECE5D-F704-F6EF-AA41-EE28E386419A}"/>
              </a:ext>
            </a:extLst>
          </p:cNvPr>
          <p:cNvCxnSpPr>
            <a:cxnSpLocks/>
            <a:stCxn id="226" idx="6"/>
            <a:endCxn id="244" idx="1"/>
          </p:cNvCxnSpPr>
          <p:nvPr/>
        </p:nvCxnSpPr>
        <p:spPr>
          <a:xfrm>
            <a:off x="6690999" y="2964363"/>
            <a:ext cx="63653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A5900E0F-2BE8-4270-435A-B96465A7A6AB}"/>
              </a:ext>
            </a:extLst>
          </p:cNvPr>
          <p:cNvCxnSpPr>
            <a:cxnSpLocks/>
            <a:stCxn id="225" idx="6"/>
            <a:endCxn id="243" idx="1"/>
          </p:cNvCxnSpPr>
          <p:nvPr/>
        </p:nvCxnSpPr>
        <p:spPr>
          <a:xfrm>
            <a:off x="6690999" y="2532315"/>
            <a:ext cx="63653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Rounded Rectangle 254">
            <a:extLst>
              <a:ext uri="{FF2B5EF4-FFF2-40B4-BE49-F238E27FC236}">
                <a16:creationId xmlns:a16="http://schemas.microsoft.com/office/drawing/2014/main" id="{C3C86DEF-6D59-08B7-0ABE-77BEEF07F450}"/>
              </a:ext>
            </a:extLst>
          </p:cNvPr>
          <p:cNvSpPr/>
          <p:nvPr/>
        </p:nvSpPr>
        <p:spPr>
          <a:xfrm>
            <a:off x="4356352" y="415340"/>
            <a:ext cx="3434400" cy="3311146"/>
          </a:xfrm>
          <a:prstGeom prst="roundRect">
            <a:avLst>
              <a:gd name="adj" fmla="val 2808"/>
            </a:avLst>
          </a:prstGeom>
          <a:noFill/>
          <a:ln w="1270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KR" sz="1100">
                <a:ln w="0"/>
                <a:solidFill>
                  <a:schemeClr val="tx1"/>
                </a:solidFill>
              </a:rPr>
              <a:t>Stage C / ResultStage / 3 Tasks</a:t>
            </a:r>
          </a:p>
        </p:txBody>
      </p:sp>
      <p:sp>
        <p:nvSpPr>
          <p:cNvPr id="383" name="TextBox 382">
            <a:extLst>
              <a:ext uri="{FF2B5EF4-FFF2-40B4-BE49-F238E27FC236}">
                <a16:creationId xmlns:a16="http://schemas.microsoft.com/office/drawing/2014/main" id="{82CAA2F6-EEB7-984F-7130-FF6917C7CAC3}"/>
              </a:ext>
            </a:extLst>
          </p:cNvPr>
          <p:cNvSpPr txBox="1"/>
          <p:nvPr/>
        </p:nvSpPr>
        <p:spPr>
          <a:xfrm>
            <a:off x="2118352" y="2679121"/>
            <a:ext cx="6213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000"/>
              <a:t>map()</a:t>
            </a:r>
          </a:p>
        </p:txBody>
      </p:sp>
      <p:sp>
        <p:nvSpPr>
          <p:cNvPr id="384" name="TextBox 383">
            <a:extLst>
              <a:ext uri="{FF2B5EF4-FFF2-40B4-BE49-F238E27FC236}">
                <a16:creationId xmlns:a16="http://schemas.microsoft.com/office/drawing/2014/main" id="{2A07BB20-7695-B14E-5B45-143E2CEA2463}"/>
              </a:ext>
            </a:extLst>
          </p:cNvPr>
          <p:cNvSpPr txBox="1"/>
          <p:nvPr/>
        </p:nvSpPr>
        <p:spPr>
          <a:xfrm>
            <a:off x="3060936" y="2738110"/>
            <a:ext cx="6254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000"/>
              <a:t>union()</a:t>
            </a:r>
          </a:p>
        </p:txBody>
      </p:sp>
      <p:sp>
        <p:nvSpPr>
          <p:cNvPr id="385" name="TextBox 384">
            <a:extLst>
              <a:ext uri="{FF2B5EF4-FFF2-40B4-BE49-F238E27FC236}">
                <a16:creationId xmlns:a16="http://schemas.microsoft.com/office/drawing/2014/main" id="{428DE154-94BB-D736-3A04-721885F5176B}"/>
              </a:ext>
            </a:extLst>
          </p:cNvPr>
          <p:cNvSpPr txBox="1"/>
          <p:nvPr/>
        </p:nvSpPr>
        <p:spPr>
          <a:xfrm>
            <a:off x="3389787" y="728783"/>
            <a:ext cx="785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000"/>
              <a:t>groupBy()</a:t>
            </a:r>
          </a:p>
        </p:txBody>
      </p:sp>
      <p:sp>
        <p:nvSpPr>
          <p:cNvPr id="386" name="TextBox 385">
            <a:extLst>
              <a:ext uri="{FF2B5EF4-FFF2-40B4-BE49-F238E27FC236}">
                <a16:creationId xmlns:a16="http://schemas.microsoft.com/office/drawing/2014/main" id="{F72635C7-47A1-C9EA-5DDC-C2F6390D5C03}"/>
              </a:ext>
            </a:extLst>
          </p:cNvPr>
          <p:cNvSpPr txBox="1"/>
          <p:nvPr/>
        </p:nvSpPr>
        <p:spPr>
          <a:xfrm>
            <a:off x="5773278" y="2297206"/>
            <a:ext cx="6076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000"/>
              <a:t>map()</a:t>
            </a:r>
          </a:p>
        </p:txBody>
      </p:sp>
      <p:sp>
        <p:nvSpPr>
          <p:cNvPr id="387" name="TextBox 386">
            <a:extLst>
              <a:ext uri="{FF2B5EF4-FFF2-40B4-BE49-F238E27FC236}">
                <a16:creationId xmlns:a16="http://schemas.microsoft.com/office/drawing/2014/main" id="{A29D89A5-53E2-B7F1-E61A-9AE96049886A}"/>
              </a:ext>
            </a:extLst>
          </p:cNvPr>
          <p:cNvSpPr txBox="1"/>
          <p:nvPr/>
        </p:nvSpPr>
        <p:spPr>
          <a:xfrm>
            <a:off x="6697845" y="2297206"/>
            <a:ext cx="6076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000"/>
              <a:t>filter()</a:t>
            </a:r>
          </a:p>
        </p:txBody>
      </p:sp>
      <p:sp>
        <p:nvSpPr>
          <p:cNvPr id="409" name="TextBox 408">
            <a:extLst>
              <a:ext uri="{FF2B5EF4-FFF2-40B4-BE49-F238E27FC236}">
                <a16:creationId xmlns:a16="http://schemas.microsoft.com/office/drawing/2014/main" id="{31B58071-F7D5-71BA-0A9F-27B4AF342C26}"/>
              </a:ext>
            </a:extLst>
          </p:cNvPr>
          <p:cNvSpPr txBox="1"/>
          <p:nvPr/>
        </p:nvSpPr>
        <p:spPr>
          <a:xfrm>
            <a:off x="4320978" y="2534029"/>
            <a:ext cx="785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000"/>
              <a:t>join()</a:t>
            </a:r>
          </a:p>
        </p:txBody>
      </p:sp>
      <p:sp>
        <p:nvSpPr>
          <p:cNvPr id="470" name="Rounded Rectangle 469">
            <a:extLst>
              <a:ext uri="{FF2B5EF4-FFF2-40B4-BE49-F238E27FC236}">
                <a16:creationId xmlns:a16="http://schemas.microsoft.com/office/drawing/2014/main" id="{04A50B1D-6230-6338-A54B-2765115CEF85}"/>
              </a:ext>
            </a:extLst>
          </p:cNvPr>
          <p:cNvSpPr/>
          <p:nvPr/>
        </p:nvSpPr>
        <p:spPr>
          <a:xfrm>
            <a:off x="611560" y="88120"/>
            <a:ext cx="7276013" cy="4944570"/>
          </a:xfrm>
          <a:prstGeom prst="roundRect">
            <a:avLst>
              <a:gd name="adj" fmla="val 2621"/>
            </a:avLst>
          </a:prstGeom>
          <a:noFill/>
          <a:ln w="1270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KR" sz="1100">
                <a:ln w="0"/>
                <a:solidFill>
                  <a:schemeClr val="tx1"/>
                </a:solidFill>
              </a:rPr>
              <a:t>Job</a:t>
            </a:r>
          </a:p>
        </p:txBody>
      </p:sp>
    </p:spTree>
    <p:extLst>
      <p:ext uri="{BB962C8B-B14F-4D97-AF65-F5344CB8AC3E}">
        <p14:creationId xmlns:p14="http://schemas.microsoft.com/office/powerpoint/2010/main" val="1572916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8652C9-D40F-C0A9-1238-986B5FFB9621}"/>
              </a:ext>
            </a:extLst>
          </p:cNvPr>
          <p:cNvSpPr txBox="1">
            <a:spLocks/>
          </p:cNvSpPr>
          <p:nvPr/>
        </p:nvSpPr>
        <p:spPr>
          <a:xfrm>
            <a:off x="611560" y="-668610"/>
            <a:ext cx="8229600" cy="8572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/>
              <a:t>Spark RDD</a:t>
            </a:r>
            <a:endParaRPr lang="ko-KR" altLang="en-US" sz="360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4EBE9CF-5912-C669-1630-51E57337EE8F}"/>
              </a:ext>
            </a:extLst>
          </p:cNvPr>
          <p:cNvCxnSpPr>
            <a:cxnSpLocks/>
          </p:cNvCxnSpPr>
          <p:nvPr/>
        </p:nvCxnSpPr>
        <p:spPr>
          <a:xfrm>
            <a:off x="4507913" y="301806"/>
            <a:ext cx="0" cy="446449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090A22C-2C31-979D-8CD1-5CCA81A36DBE}"/>
              </a:ext>
            </a:extLst>
          </p:cNvPr>
          <p:cNvSpPr txBox="1"/>
          <p:nvPr/>
        </p:nvSpPr>
        <p:spPr>
          <a:xfrm>
            <a:off x="1666128" y="373617"/>
            <a:ext cx="21232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/>
              <a:t>Narrow Dependencies</a:t>
            </a:r>
            <a:endParaRPr lang="en-KR" sz="1100" b="1"/>
          </a:p>
        </p:txBody>
      </p:sp>
      <p:sp>
        <p:nvSpPr>
          <p:cNvPr id="69" name="모서리가 둥근 직사각형 2">
            <a:extLst>
              <a:ext uri="{FF2B5EF4-FFF2-40B4-BE49-F238E27FC236}">
                <a16:creationId xmlns:a16="http://schemas.microsoft.com/office/drawing/2014/main" id="{AAFCB10D-AB89-64F7-D9BE-CBDB63D33166}"/>
              </a:ext>
            </a:extLst>
          </p:cNvPr>
          <p:cNvSpPr/>
          <p:nvPr/>
        </p:nvSpPr>
        <p:spPr>
          <a:xfrm>
            <a:off x="1098380" y="2580190"/>
            <a:ext cx="426050" cy="89081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b="1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7FC3299A-868B-2494-4870-5DED2A11413E}"/>
              </a:ext>
            </a:extLst>
          </p:cNvPr>
          <p:cNvSpPr/>
          <p:nvPr/>
        </p:nvSpPr>
        <p:spPr>
          <a:xfrm>
            <a:off x="1160543" y="2651605"/>
            <a:ext cx="301724" cy="30172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p</a:t>
            </a:r>
            <a:endParaRPr lang="en-KR" sz="1000">
              <a:solidFill>
                <a:schemeClr val="tx1"/>
              </a:solidFill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BF64C453-8AE2-7867-82E5-D455485ACF1A}"/>
              </a:ext>
            </a:extLst>
          </p:cNvPr>
          <p:cNvSpPr/>
          <p:nvPr/>
        </p:nvSpPr>
        <p:spPr>
          <a:xfrm>
            <a:off x="1160543" y="3083653"/>
            <a:ext cx="301724" cy="30172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p</a:t>
            </a:r>
            <a:endParaRPr lang="en-KR" sz="1000">
              <a:solidFill>
                <a:schemeClr val="tx1"/>
              </a:solidFill>
            </a:endParaRPr>
          </a:p>
        </p:txBody>
      </p:sp>
      <p:sp>
        <p:nvSpPr>
          <p:cNvPr id="79" name="모서리가 둥근 직사각형 2">
            <a:extLst>
              <a:ext uri="{FF2B5EF4-FFF2-40B4-BE49-F238E27FC236}">
                <a16:creationId xmlns:a16="http://schemas.microsoft.com/office/drawing/2014/main" id="{906035F1-C83B-E59C-5BDF-223A7279B477}"/>
              </a:ext>
            </a:extLst>
          </p:cNvPr>
          <p:cNvSpPr/>
          <p:nvPr/>
        </p:nvSpPr>
        <p:spPr>
          <a:xfrm>
            <a:off x="1098380" y="3621204"/>
            <a:ext cx="426050" cy="89081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b="1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6D669DC7-1C5E-ED7B-E74C-B60860B2AEC2}"/>
              </a:ext>
            </a:extLst>
          </p:cNvPr>
          <p:cNvSpPr/>
          <p:nvPr/>
        </p:nvSpPr>
        <p:spPr>
          <a:xfrm>
            <a:off x="1160543" y="3692619"/>
            <a:ext cx="301724" cy="30172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p</a:t>
            </a:r>
            <a:endParaRPr lang="en-KR" sz="1000">
              <a:solidFill>
                <a:schemeClr val="tx1"/>
              </a:solidFill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2E7C6933-9EB0-58AA-B415-CDE5E7A1D2D3}"/>
              </a:ext>
            </a:extLst>
          </p:cNvPr>
          <p:cNvSpPr/>
          <p:nvPr/>
        </p:nvSpPr>
        <p:spPr>
          <a:xfrm>
            <a:off x="1160543" y="4124667"/>
            <a:ext cx="301724" cy="30172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p</a:t>
            </a:r>
            <a:endParaRPr lang="en-KR" sz="1000">
              <a:solidFill>
                <a:schemeClr val="tx1"/>
              </a:solidFill>
            </a:endParaRPr>
          </a:p>
        </p:txBody>
      </p:sp>
      <p:sp>
        <p:nvSpPr>
          <p:cNvPr id="83" name="모서리가 둥근 직사각형 2">
            <a:extLst>
              <a:ext uri="{FF2B5EF4-FFF2-40B4-BE49-F238E27FC236}">
                <a16:creationId xmlns:a16="http://schemas.microsoft.com/office/drawing/2014/main" id="{10019B25-0FDF-06A9-BB64-D63C19211B2D}"/>
              </a:ext>
            </a:extLst>
          </p:cNvPr>
          <p:cNvSpPr/>
          <p:nvPr/>
        </p:nvSpPr>
        <p:spPr>
          <a:xfrm>
            <a:off x="2029793" y="2652947"/>
            <a:ext cx="426050" cy="1753469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b="1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A1637721-66F7-2F98-0766-14B1ACACB396}"/>
              </a:ext>
            </a:extLst>
          </p:cNvPr>
          <p:cNvSpPr/>
          <p:nvPr/>
        </p:nvSpPr>
        <p:spPr>
          <a:xfrm>
            <a:off x="2091956" y="2724362"/>
            <a:ext cx="301724" cy="30172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p</a:t>
            </a:r>
            <a:endParaRPr lang="en-KR" sz="1000">
              <a:solidFill>
                <a:schemeClr val="tx1"/>
              </a:solidFill>
            </a:endParaRP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836AF66F-BF72-21DF-523E-0A32B9126B55}"/>
              </a:ext>
            </a:extLst>
          </p:cNvPr>
          <p:cNvSpPr/>
          <p:nvPr/>
        </p:nvSpPr>
        <p:spPr>
          <a:xfrm>
            <a:off x="2091956" y="3156410"/>
            <a:ext cx="301724" cy="30172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p</a:t>
            </a:r>
            <a:endParaRPr lang="en-KR" sz="1000">
              <a:solidFill>
                <a:schemeClr val="tx1"/>
              </a:solidFill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63E84C20-0022-A431-AD50-F82C95535E02}"/>
              </a:ext>
            </a:extLst>
          </p:cNvPr>
          <p:cNvSpPr/>
          <p:nvPr/>
        </p:nvSpPr>
        <p:spPr>
          <a:xfrm>
            <a:off x="2091956" y="3593731"/>
            <a:ext cx="301724" cy="30172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p</a:t>
            </a:r>
            <a:endParaRPr lang="en-KR" sz="1000">
              <a:solidFill>
                <a:schemeClr val="tx1"/>
              </a:solidFill>
            </a:endParaRP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2D274867-B9B1-3F1C-6ECE-9CCF8B61C957}"/>
              </a:ext>
            </a:extLst>
          </p:cNvPr>
          <p:cNvSpPr/>
          <p:nvPr/>
        </p:nvSpPr>
        <p:spPr>
          <a:xfrm>
            <a:off x="2091956" y="4025779"/>
            <a:ext cx="301724" cy="30172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p</a:t>
            </a:r>
            <a:endParaRPr lang="en-KR" sz="1000">
              <a:solidFill>
                <a:schemeClr val="tx1"/>
              </a:solidFill>
            </a:endParaRP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4555D79A-4870-A09B-BC14-28091A5C4F0A}"/>
              </a:ext>
            </a:extLst>
          </p:cNvPr>
          <p:cNvCxnSpPr>
            <a:cxnSpLocks/>
            <a:stCxn id="76" idx="6"/>
            <a:endCxn id="85" idx="2"/>
          </p:cNvCxnSpPr>
          <p:nvPr/>
        </p:nvCxnSpPr>
        <p:spPr>
          <a:xfrm>
            <a:off x="1462267" y="2802467"/>
            <a:ext cx="629689" cy="7275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2D072CDA-EF20-AAD8-FB62-EB3F84F67677}"/>
              </a:ext>
            </a:extLst>
          </p:cNvPr>
          <p:cNvCxnSpPr>
            <a:cxnSpLocks/>
            <a:stCxn id="77" idx="6"/>
            <a:endCxn id="86" idx="2"/>
          </p:cNvCxnSpPr>
          <p:nvPr/>
        </p:nvCxnSpPr>
        <p:spPr>
          <a:xfrm>
            <a:off x="1462267" y="3234515"/>
            <a:ext cx="629689" cy="7275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B49530A3-7B86-2009-8866-902562ACF912}"/>
              </a:ext>
            </a:extLst>
          </p:cNvPr>
          <p:cNvCxnSpPr>
            <a:cxnSpLocks/>
            <a:stCxn id="80" idx="6"/>
            <a:endCxn id="88" idx="2"/>
          </p:cNvCxnSpPr>
          <p:nvPr/>
        </p:nvCxnSpPr>
        <p:spPr>
          <a:xfrm flipV="1">
            <a:off x="1462267" y="3744593"/>
            <a:ext cx="629689" cy="988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A6631202-B6BE-F26D-BF12-3313D4D5A5AA}"/>
              </a:ext>
            </a:extLst>
          </p:cNvPr>
          <p:cNvCxnSpPr>
            <a:cxnSpLocks/>
            <a:stCxn id="82" idx="6"/>
            <a:endCxn id="89" idx="2"/>
          </p:cNvCxnSpPr>
          <p:nvPr/>
        </p:nvCxnSpPr>
        <p:spPr>
          <a:xfrm flipV="1">
            <a:off x="1462267" y="4176641"/>
            <a:ext cx="629689" cy="988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모서리가 둥근 직사각형 2">
            <a:extLst>
              <a:ext uri="{FF2B5EF4-FFF2-40B4-BE49-F238E27FC236}">
                <a16:creationId xmlns:a16="http://schemas.microsoft.com/office/drawing/2014/main" id="{7585D288-51CD-9109-790D-399DBA84BF4A}"/>
              </a:ext>
            </a:extLst>
          </p:cNvPr>
          <p:cNvSpPr/>
          <p:nvPr/>
        </p:nvSpPr>
        <p:spPr>
          <a:xfrm>
            <a:off x="1098380" y="805755"/>
            <a:ext cx="426050" cy="1308650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b="1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ED99500B-92DF-7584-7F17-BA31BF80B4ED}"/>
              </a:ext>
            </a:extLst>
          </p:cNvPr>
          <p:cNvSpPr/>
          <p:nvPr/>
        </p:nvSpPr>
        <p:spPr>
          <a:xfrm>
            <a:off x="1160543" y="877170"/>
            <a:ext cx="301724" cy="30172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p</a:t>
            </a:r>
            <a:endParaRPr lang="en-KR" sz="1000">
              <a:solidFill>
                <a:schemeClr val="tx1"/>
              </a:solidFill>
            </a:endParaRP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EBEF2C1E-20A8-F33F-1932-0D71AF5A076F}"/>
              </a:ext>
            </a:extLst>
          </p:cNvPr>
          <p:cNvSpPr/>
          <p:nvPr/>
        </p:nvSpPr>
        <p:spPr>
          <a:xfrm>
            <a:off x="1160543" y="1309218"/>
            <a:ext cx="301724" cy="30172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p</a:t>
            </a:r>
            <a:endParaRPr lang="en-KR" sz="1000">
              <a:solidFill>
                <a:schemeClr val="tx1"/>
              </a:solidFill>
            </a:endParaRP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C1C7CFE6-7D36-9413-038A-9EE2145589B7}"/>
              </a:ext>
            </a:extLst>
          </p:cNvPr>
          <p:cNvSpPr/>
          <p:nvPr/>
        </p:nvSpPr>
        <p:spPr>
          <a:xfrm>
            <a:off x="1160543" y="1741266"/>
            <a:ext cx="301724" cy="30172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p</a:t>
            </a:r>
            <a:endParaRPr lang="en-KR" sz="1000">
              <a:solidFill>
                <a:schemeClr val="tx1"/>
              </a:solidFill>
            </a:endParaRPr>
          </a:p>
        </p:txBody>
      </p:sp>
      <p:sp>
        <p:nvSpPr>
          <p:cNvPr id="106" name="모서리가 둥근 직사각형 2">
            <a:extLst>
              <a:ext uri="{FF2B5EF4-FFF2-40B4-BE49-F238E27FC236}">
                <a16:creationId xmlns:a16="http://schemas.microsoft.com/office/drawing/2014/main" id="{4DFF0B93-A36E-D597-EFF2-7B0D3C1852A2}"/>
              </a:ext>
            </a:extLst>
          </p:cNvPr>
          <p:cNvSpPr/>
          <p:nvPr/>
        </p:nvSpPr>
        <p:spPr>
          <a:xfrm>
            <a:off x="2029793" y="805755"/>
            <a:ext cx="426050" cy="1308650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b="1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AC50A4F3-6E7B-03DA-90CE-4AC5F680B7B2}"/>
              </a:ext>
            </a:extLst>
          </p:cNvPr>
          <p:cNvSpPr/>
          <p:nvPr/>
        </p:nvSpPr>
        <p:spPr>
          <a:xfrm>
            <a:off x="2091956" y="877170"/>
            <a:ext cx="301724" cy="30172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p</a:t>
            </a:r>
            <a:endParaRPr lang="en-KR" sz="1000">
              <a:solidFill>
                <a:schemeClr val="tx1"/>
              </a:solidFill>
            </a:endParaRP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1B249DD5-39E2-8270-D00B-7BC6B2C72CB5}"/>
              </a:ext>
            </a:extLst>
          </p:cNvPr>
          <p:cNvSpPr/>
          <p:nvPr/>
        </p:nvSpPr>
        <p:spPr>
          <a:xfrm>
            <a:off x="2091956" y="1309218"/>
            <a:ext cx="301724" cy="30172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p</a:t>
            </a:r>
            <a:endParaRPr lang="en-KR" sz="1000">
              <a:solidFill>
                <a:schemeClr val="tx1"/>
              </a:solidFill>
            </a:endParaRP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343732EC-92D4-80FE-9917-504FF461585D}"/>
              </a:ext>
            </a:extLst>
          </p:cNvPr>
          <p:cNvSpPr/>
          <p:nvPr/>
        </p:nvSpPr>
        <p:spPr>
          <a:xfrm>
            <a:off x="2091956" y="1741266"/>
            <a:ext cx="301724" cy="30172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p</a:t>
            </a:r>
            <a:endParaRPr lang="en-KR" sz="1000">
              <a:solidFill>
                <a:schemeClr val="tx1"/>
              </a:solidFill>
            </a:endParaRP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944E3B83-B499-5558-44A7-97299BB156B6}"/>
              </a:ext>
            </a:extLst>
          </p:cNvPr>
          <p:cNvCxnSpPr>
            <a:cxnSpLocks/>
            <a:stCxn id="102" idx="6"/>
            <a:endCxn id="108" idx="2"/>
          </p:cNvCxnSpPr>
          <p:nvPr/>
        </p:nvCxnSpPr>
        <p:spPr>
          <a:xfrm>
            <a:off x="1462267" y="1028032"/>
            <a:ext cx="62968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FF54E242-699F-D50B-5447-57B7638B7495}"/>
              </a:ext>
            </a:extLst>
          </p:cNvPr>
          <p:cNvCxnSpPr>
            <a:cxnSpLocks/>
            <a:stCxn id="103" idx="6"/>
            <a:endCxn id="109" idx="2"/>
          </p:cNvCxnSpPr>
          <p:nvPr/>
        </p:nvCxnSpPr>
        <p:spPr>
          <a:xfrm>
            <a:off x="1462267" y="1460080"/>
            <a:ext cx="62968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E472946F-DAEC-761F-FCC8-F66A0A29785C}"/>
              </a:ext>
            </a:extLst>
          </p:cNvPr>
          <p:cNvCxnSpPr>
            <a:cxnSpLocks/>
            <a:stCxn id="105" idx="6"/>
            <a:endCxn id="111" idx="2"/>
          </p:cNvCxnSpPr>
          <p:nvPr/>
        </p:nvCxnSpPr>
        <p:spPr>
          <a:xfrm>
            <a:off x="1462267" y="1892128"/>
            <a:ext cx="62968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0DD5A4E3-7EBC-A84E-C9BC-3DDB87B55114}"/>
              </a:ext>
            </a:extLst>
          </p:cNvPr>
          <p:cNvSpPr txBox="1"/>
          <p:nvPr/>
        </p:nvSpPr>
        <p:spPr>
          <a:xfrm>
            <a:off x="1209212" y="2112229"/>
            <a:ext cx="1135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000"/>
              <a:t>map(), filter()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821C10D5-CB3C-0F1A-C612-C5EB5AB9CB73}"/>
              </a:ext>
            </a:extLst>
          </p:cNvPr>
          <p:cNvSpPr txBox="1"/>
          <p:nvPr/>
        </p:nvSpPr>
        <p:spPr>
          <a:xfrm>
            <a:off x="1209212" y="4485627"/>
            <a:ext cx="1135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000"/>
              <a:t>union()</a:t>
            </a:r>
          </a:p>
        </p:txBody>
      </p:sp>
      <p:sp>
        <p:nvSpPr>
          <p:cNvPr id="129" name="모서리가 둥근 직사각형 2">
            <a:extLst>
              <a:ext uri="{FF2B5EF4-FFF2-40B4-BE49-F238E27FC236}">
                <a16:creationId xmlns:a16="http://schemas.microsoft.com/office/drawing/2014/main" id="{245268DA-2991-2BD4-1194-DB88AAE94F56}"/>
              </a:ext>
            </a:extLst>
          </p:cNvPr>
          <p:cNvSpPr/>
          <p:nvPr/>
        </p:nvSpPr>
        <p:spPr>
          <a:xfrm>
            <a:off x="2940425" y="1154514"/>
            <a:ext cx="426050" cy="1308650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b="1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B988C2F7-CDF5-BCE4-1C81-6EEA7F01FB7B}"/>
              </a:ext>
            </a:extLst>
          </p:cNvPr>
          <p:cNvSpPr/>
          <p:nvPr/>
        </p:nvSpPr>
        <p:spPr>
          <a:xfrm>
            <a:off x="3002588" y="1225929"/>
            <a:ext cx="301724" cy="30172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p</a:t>
            </a:r>
            <a:endParaRPr lang="en-KR" sz="1000">
              <a:solidFill>
                <a:schemeClr val="tx1"/>
              </a:solidFill>
            </a:endParaRPr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48C3F5AB-1768-BEFC-B5B6-AC672BED88F4}"/>
              </a:ext>
            </a:extLst>
          </p:cNvPr>
          <p:cNvSpPr/>
          <p:nvPr/>
        </p:nvSpPr>
        <p:spPr>
          <a:xfrm>
            <a:off x="3002588" y="1657977"/>
            <a:ext cx="301724" cy="30172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p</a:t>
            </a:r>
            <a:endParaRPr lang="en-KR" sz="1000">
              <a:solidFill>
                <a:schemeClr val="tx1"/>
              </a:solidFill>
            </a:endParaRPr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C8AA2B15-F918-FFBE-74AE-E89D064A26D3}"/>
              </a:ext>
            </a:extLst>
          </p:cNvPr>
          <p:cNvSpPr/>
          <p:nvPr/>
        </p:nvSpPr>
        <p:spPr>
          <a:xfrm>
            <a:off x="3002588" y="2090025"/>
            <a:ext cx="301724" cy="30172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p</a:t>
            </a:r>
            <a:endParaRPr lang="en-KR" sz="1000">
              <a:solidFill>
                <a:schemeClr val="tx1"/>
              </a:solidFill>
            </a:endParaRPr>
          </a:p>
        </p:txBody>
      </p:sp>
      <p:sp>
        <p:nvSpPr>
          <p:cNvPr id="138" name="모서리가 둥근 직사각형 2">
            <a:extLst>
              <a:ext uri="{FF2B5EF4-FFF2-40B4-BE49-F238E27FC236}">
                <a16:creationId xmlns:a16="http://schemas.microsoft.com/office/drawing/2014/main" id="{C6BC30FF-2B72-6DD0-EAFC-788A96971725}"/>
              </a:ext>
            </a:extLst>
          </p:cNvPr>
          <p:cNvSpPr/>
          <p:nvPr/>
        </p:nvSpPr>
        <p:spPr>
          <a:xfrm>
            <a:off x="3871838" y="1916346"/>
            <a:ext cx="426050" cy="1308650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b="1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D2F7AD5B-DBA7-35F5-59D1-C47960A86704}"/>
              </a:ext>
            </a:extLst>
          </p:cNvPr>
          <p:cNvSpPr/>
          <p:nvPr/>
        </p:nvSpPr>
        <p:spPr>
          <a:xfrm>
            <a:off x="3934001" y="1987761"/>
            <a:ext cx="301724" cy="30172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p</a:t>
            </a:r>
            <a:endParaRPr lang="en-KR" sz="1000">
              <a:solidFill>
                <a:schemeClr val="tx1"/>
              </a:solidFill>
            </a:endParaRPr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BD975112-69CB-5700-F3BD-71C00217BED9}"/>
              </a:ext>
            </a:extLst>
          </p:cNvPr>
          <p:cNvSpPr/>
          <p:nvPr/>
        </p:nvSpPr>
        <p:spPr>
          <a:xfrm>
            <a:off x="3934001" y="2419809"/>
            <a:ext cx="301724" cy="30172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p</a:t>
            </a:r>
            <a:endParaRPr lang="en-KR" sz="1000">
              <a:solidFill>
                <a:schemeClr val="tx1"/>
              </a:solidFill>
            </a:endParaRPr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520CF2EC-1F6D-53E5-4950-AA2079C87B78}"/>
              </a:ext>
            </a:extLst>
          </p:cNvPr>
          <p:cNvSpPr/>
          <p:nvPr/>
        </p:nvSpPr>
        <p:spPr>
          <a:xfrm>
            <a:off x="3934001" y="2851857"/>
            <a:ext cx="301724" cy="30172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p</a:t>
            </a:r>
            <a:endParaRPr lang="en-KR" sz="1000">
              <a:solidFill>
                <a:schemeClr val="tx1"/>
              </a:solidFill>
            </a:endParaRP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F9D06323-6270-03CC-AC0B-DAF4D6015723}"/>
              </a:ext>
            </a:extLst>
          </p:cNvPr>
          <p:cNvCxnSpPr>
            <a:cxnSpLocks/>
            <a:stCxn id="130" idx="6"/>
            <a:endCxn id="139" idx="2"/>
          </p:cNvCxnSpPr>
          <p:nvPr/>
        </p:nvCxnSpPr>
        <p:spPr>
          <a:xfrm>
            <a:off x="3304312" y="1376791"/>
            <a:ext cx="629689" cy="7618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5EC3ACC7-F52C-365D-FE59-06E6014A2798}"/>
              </a:ext>
            </a:extLst>
          </p:cNvPr>
          <p:cNvCxnSpPr>
            <a:cxnSpLocks/>
            <a:stCxn id="135" idx="6"/>
            <a:endCxn id="141" idx="2"/>
          </p:cNvCxnSpPr>
          <p:nvPr/>
        </p:nvCxnSpPr>
        <p:spPr>
          <a:xfrm>
            <a:off x="3304312" y="1808839"/>
            <a:ext cx="629689" cy="7618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D12FAF49-7C8C-AF41-DD96-B7131297EE61}"/>
              </a:ext>
            </a:extLst>
          </p:cNvPr>
          <p:cNvCxnSpPr>
            <a:cxnSpLocks/>
            <a:stCxn id="136" idx="6"/>
            <a:endCxn id="142" idx="2"/>
          </p:cNvCxnSpPr>
          <p:nvPr/>
        </p:nvCxnSpPr>
        <p:spPr>
          <a:xfrm>
            <a:off x="3304312" y="2240887"/>
            <a:ext cx="629689" cy="7618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모서리가 둥근 직사각형 2">
            <a:extLst>
              <a:ext uri="{FF2B5EF4-FFF2-40B4-BE49-F238E27FC236}">
                <a16:creationId xmlns:a16="http://schemas.microsoft.com/office/drawing/2014/main" id="{E4FBA991-E665-705B-D7E3-70E12D6E4135}"/>
              </a:ext>
            </a:extLst>
          </p:cNvPr>
          <p:cNvSpPr/>
          <p:nvPr/>
        </p:nvSpPr>
        <p:spPr>
          <a:xfrm>
            <a:off x="2940425" y="2707209"/>
            <a:ext cx="426050" cy="1308650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b="1"/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28EB066C-26DF-A68F-1CFE-925593904C0C}"/>
              </a:ext>
            </a:extLst>
          </p:cNvPr>
          <p:cNvSpPr/>
          <p:nvPr/>
        </p:nvSpPr>
        <p:spPr>
          <a:xfrm>
            <a:off x="3002588" y="2778624"/>
            <a:ext cx="301724" cy="30172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p</a:t>
            </a:r>
            <a:endParaRPr lang="en-KR" sz="1000">
              <a:solidFill>
                <a:schemeClr val="tx1"/>
              </a:solidFill>
            </a:endParaRPr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B9B6CCC4-92CD-0137-8E31-FB46338DCF32}"/>
              </a:ext>
            </a:extLst>
          </p:cNvPr>
          <p:cNvSpPr/>
          <p:nvPr/>
        </p:nvSpPr>
        <p:spPr>
          <a:xfrm>
            <a:off x="3002588" y="3210672"/>
            <a:ext cx="301724" cy="30172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p</a:t>
            </a:r>
            <a:endParaRPr lang="en-KR" sz="1000">
              <a:solidFill>
                <a:schemeClr val="tx1"/>
              </a:solidFill>
            </a:endParaRPr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ADA70F26-90B2-E518-1A44-E41364DD1F8E}"/>
              </a:ext>
            </a:extLst>
          </p:cNvPr>
          <p:cNvSpPr/>
          <p:nvPr/>
        </p:nvSpPr>
        <p:spPr>
          <a:xfrm>
            <a:off x="3002588" y="3642720"/>
            <a:ext cx="301724" cy="30172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p</a:t>
            </a:r>
            <a:endParaRPr lang="en-KR" sz="1000">
              <a:solidFill>
                <a:schemeClr val="tx1"/>
              </a:solidFill>
            </a:endParaRPr>
          </a:p>
        </p:txBody>
      </p: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17C39F49-8BDE-C4EE-862B-D0B9DFCC512E}"/>
              </a:ext>
            </a:extLst>
          </p:cNvPr>
          <p:cNvCxnSpPr>
            <a:cxnSpLocks/>
            <a:stCxn id="154" idx="6"/>
            <a:endCxn id="139" idx="2"/>
          </p:cNvCxnSpPr>
          <p:nvPr/>
        </p:nvCxnSpPr>
        <p:spPr>
          <a:xfrm flipV="1">
            <a:off x="3304312" y="2138623"/>
            <a:ext cx="629689" cy="7908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E7F421CB-2ECA-98F2-8C75-E212491D788A}"/>
              </a:ext>
            </a:extLst>
          </p:cNvPr>
          <p:cNvCxnSpPr>
            <a:cxnSpLocks/>
            <a:stCxn id="156" idx="6"/>
            <a:endCxn id="141" idx="2"/>
          </p:cNvCxnSpPr>
          <p:nvPr/>
        </p:nvCxnSpPr>
        <p:spPr>
          <a:xfrm flipV="1">
            <a:off x="3304312" y="2570671"/>
            <a:ext cx="629689" cy="7908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977577C1-30A6-4EBB-92AF-8C79AF5C1300}"/>
              </a:ext>
            </a:extLst>
          </p:cNvPr>
          <p:cNvCxnSpPr>
            <a:cxnSpLocks/>
            <a:stCxn id="157" idx="6"/>
            <a:endCxn id="142" idx="2"/>
          </p:cNvCxnSpPr>
          <p:nvPr/>
        </p:nvCxnSpPr>
        <p:spPr>
          <a:xfrm flipV="1">
            <a:off x="3304312" y="3002719"/>
            <a:ext cx="629689" cy="7908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5EA8778B-D6BB-0AF5-3554-55AD4D1C9294}"/>
              </a:ext>
            </a:extLst>
          </p:cNvPr>
          <p:cNvSpPr txBox="1"/>
          <p:nvPr/>
        </p:nvSpPr>
        <p:spPr>
          <a:xfrm>
            <a:off x="3043155" y="4011910"/>
            <a:ext cx="1192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000"/>
              <a:t>join() with inputs co-partitioned</a:t>
            </a:r>
          </a:p>
        </p:txBody>
      </p:sp>
      <p:sp>
        <p:nvSpPr>
          <p:cNvPr id="186" name="모서리가 둥근 직사각형 2">
            <a:extLst>
              <a:ext uri="{FF2B5EF4-FFF2-40B4-BE49-F238E27FC236}">
                <a16:creationId xmlns:a16="http://schemas.microsoft.com/office/drawing/2014/main" id="{886EFAEC-AB42-97DE-6E95-5BE75F43CE84}"/>
              </a:ext>
            </a:extLst>
          </p:cNvPr>
          <p:cNvSpPr/>
          <p:nvPr/>
        </p:nvSpPr>
        <p:spPr>
          <a:xfrm>
            <a:off x="4732887" y="1916346"/>
            <a:ext cx="426050" cy="1308650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b="1"/>
          </a:p>
        </p:txBody>
      </p:sp>
      <p:sp>
        <p:nvSpPr>
          <p:cNvPr id="188" name="Oval 187">
            <a:extLst>
              <a:ext uri="{FF2B5EF4-FFF2-40B4-BE49-F238E27FC236}">
                <a16:creationId xmlns:a16="http://schemas.microsoft.com/office/drawing/2014/main" id="{324CE39E-EFF4-457F-F8C1-5CE259E61479}"/>
              </a:ext>
            </a:extLst>
          </p:cNvPr>
          <p:cNvSpPr/>
          <p:nvPr/>
        </p:nvSpPr>
        <p:spPr>
          <a:xfrm>
            <a:off x="4795050" y="1987761"/>
            <a:ext cx="301724" cy="30172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p</a:t>
            </a:r>
            <a:endParaRPr lang="en-KR" sz="1000">
              <a:solidFill>
                <a:schemeClr val="tx1"/>
              </a:solidFill>
            </a:endParaRPr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A9AE55B4-F0A4-B755-3EB1-D86A46FD1A69}"/>
              </a:ext>
            </a:extLst>
          </p:cNvPr>
          <p:cNvSpPr/>
          <p:nvPr/>
        </p:nvSpPr>
        <p:spPr>
          <a:xfrm>
            <a:off x="4795050" y="2419809"/>
            <a:ext cx="301724" cy="30172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p</a:t>
            </a:r>
            <a:endParaRPr lang="en-KR" sz="1000">
              <a:solidFill>
                <a:schemeClr val="tx1"/>
              </a:solidFill>
            </a:endParaRPr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87EED017-5E09-ED74-EB4A-8BC06B28FB87}"/>
              </a:ext>
            </a:extLst>
          </p:cNvPr>
          <p:cNvSpPr/>
          <p:nvPr/>
        </p:nvSpPr>
        <p:spPr>
          <a:xfrm>
            <a:off x="4795050" y="2851857"/>
            <a:ext cx="301724" cy="30172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p</a:t>
            </a:r>
            <a:endParaRPr lang="en-KR" sz="1000">
              <a:solidFill>
                <a:schemeClr val="tx1"/>
              </a:solidFill>
            </a:endParaRPr>
          </a:p>
        </p:txBody>
      </p:sp>
      <p:sp>
        <p:nvSpPr>
          <p:cNvPr id="192" name="모서리가 둥근 직사각형 2">
            <a:extLst>
              <a:ext uri="{FF2B5EF4-FFF2-40B4-BE49-F238E27FC236}">
                <a16:creationId xmlns:a16="http://schemas.microsoft.com/office/drawing/2014/main" id="{1FE732A3-35CC-0D33-9487-0C6218EF4332}"/>
              </a:ext>
            </a:extLst>
          </p:cNvPr>
          <p:cNvSpPr/>
          <p:nvPr/>
        </p:nvSpPr>
        <p:spPr>
          <a:xfrm>
            <a:off x="6670815" y="1593844"/>
            <a:ext cx="426050" cy="89081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b="1"/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88DDC0CF-ECCB-9007-05EC-790BA780C8FF}"/>
              </a:ext>
            </a:extLst>
          </p:cNvPr>
          <p:cNvSpPr/>
          <p:nvPr/>
        </p:nvSpPr>
        <p:spPr>
          <a:xfrm>
            <a:off x="6732978" y="1665259"/>
            <a:ext cx="301724" cy="30172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p</a:t>
            </a:r>
            <a:endParaRPr lang="en-KR" sz="1000">
              <a:solidFill>
                <a:schemeClr val="tx1"/>
              </a:solidFill>
            </a:endParaRPr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AD6DBCBE-8D6A-1362-EF79-5CE6AF8CD214}"/>
              </a:ext>
            </a:extLst>
          </p:cNvPr>
          <p:cNvSpPr/>
          <p:nvPr/>
        </p:nvSpPr>
        <p:spPr>
          <a:xfrm>
            <a:off x="6732978" y="2097307"/>
            <a:ext cx="301724" cy="30172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p</a:t>
            </a:r>
            <a:endParaRPr lang="en-KR" sz="1000">
              <a:solidFill>
                <a:schemeClr val="tx1"/>
              </a:solidFill>
            </a:endParaRPr>
          </a:p>
        </p:txBody>
      </p:sp>
      <p:sp>
        <p:nvSpPr>
          <p:cNvPr id="196" name="모서리가 둥근 직사각형 2">
            <a:extLst>
              <a:ext uri="{FF2B5EF4-FFF2-40B4-BE49-F238E27FC236}">
                <a16:creationId xmlns:a16="http://schemas.microsoft.com/office/drawing/2014/main" id="{3FA65452-7FC6-3D8A-E6E7-0A0A77C4061F}"/>
              </a:ext>
            </a:extLst>
          </p:cNvPr>
          <p:cNvSpPr/>
          <p:nvPr/>
        </p:nvSpPr>
        <p:spPr>
          <a:xfrm>
            <a:off x="6670815" y="2634858"/>
            <a:ext cx="426050" cy="89081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b="1"/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AECABE82-0059-3866-B41C-08D91379885A}"/>
              </a:ext>
            </a:extLst>
          </p:cNvPr>
          <p:cNvSpPr/>
          <p:nvPr/>
        </p:nvSpPr>
        <p:spPr>
          <a:xfrm>
            <a:off x="6732978" y="2706273"/>
            <a:ext cx="301724" cy="30172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p</a:t>
            </a:r>
            <a:endParaRPr lang="en-KR" sz="1000">
              <a:solidFill>
                <a:schemeClr val="tx1"/>
              </a:solidFill>
            </a:endParaRPr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DC1C23CF-D26D-1ADA-1854-994E4A46A842}"/>
              </a:ext>
            </a:extLst>
          </p:cNvPr>
          <p:cNvSpPr/>
          <p:nvPr/>
        </p:nvSpPr>
        <p:spPr>
          <a:xfrm>
            <a:off x="6732978" y="3138321"/>
            <a:ext cx="301724" cy="30172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p</a:t>
            </a:r>
            <a:endParaRPr lang="en-KR" sz="1000">
              <a:solidFill>
                <a:schemeClr val="tx1"/>
              </a:solidFill>
            </a:endParaRPr>
          </a:p>
        </p:txBody>
      </p:sp>
      <p:sp>
        <p:nvSpPr>
          <p:cNvPr id="200" name="모서리가 둥근 직사각형 2">
            <a:extLst>
              <a:ext uri="{FF2B5EF4-FFF2-40B4-BE49-F238E27FC236}">
                <a16:creationId xmlns:a16="http://schemas.microsoft.com/office/drawing/2014/main" id="{04A2942B-A12D-18E1-31AD-34BF7455E1A2}"/>
              </a:ext>
            </a:extLst>
          </p:cNvPr>
          <p:cNvSpPr/>
          <p:nvPr/>
        </p:nvSpPr>
        <p:spPr>
          <a:xfrm>
            <a:off x="7602228" y="1666601"/>
            <a:ext cx="426050" cy="1753469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b="1"/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B431714F-8A83-D969-7646-47164E3BD2A5}"/>
              </a:ext>
            </a:extLst>
          </p:cNvPr>
          <p:cNvSpPr/>
          <p:nvPr/>
        </p:nvSpPr>
        <p:spPr>
          <a:xfrm>
            <a:off x="7664391" y="1738016"/>
            <a:ext cx="301724" cy="30172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p</a:t>
            </a:r>
            <a:endParaRPr lang="en-KR" sz="1000">
              <a:solidFill>
                <a:schemeClr val="tx1"/>
              </a:solidFill>
            </a:endParaRPr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3283AD45-1A3E-E233-6308-FC6364C9BFEF}"/>
              </a:ext>
            </a:extLst>
          </p:cNvPr>
          <p:cNvSpPr/>
          <p:nvPr/>
        </p:nvSpPr>
        <p:spPr>
          <a:xfrm>
            <a:off x="7664391" y="2170064"/>
            <a:ext cx="301724" cy="30172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p</a:t>
            </a:r>
            <a:endParaRPr lang="en-KR" sz="1000">
              <a:solidFill>
                <a:schemeClr val="tx1"/>
              </a:solidFill>
            </a:endParaRPr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CA183329-766B-8FF2-AF62-1D1DE40A9384}"/>
              </a:ext>
            </a:extLst>
          </p:cNvPr>
          <p:cNvSpPr/>
          <p:nvPr/>
        </p:nvSpPr>
        <p:spPr>
          <a:xfrm>
            <a:off x="7664391" y="2607385"/>
            <a:ext cx="301724" cy="30172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p</a:t>
            </a:r>
            <a:endParaRPr lang="en-KR" sz="1000">
              <a:solidFill>
                <a:schemeClr val="tx1"/>
              </a:solidFill>
            </a:endParaRPr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00CBE82E-E6B6-9555-D708-DEA7213CE554}"/>
              </a:ext>
            </a:extLst>
          </p:cNvPr>
          <p:cNvSpPr/>
          <p:nvPr/>
        </p:nvSpPr>
        <p:spPr>
          <a:xfrm>
            <a:off x="7664391" y="3039433"/>
            <a:ext cx="301724" cy="30172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p</a:t>
            </a:r>
            <a:endParaRPr lang="en-KR" sz="1000">
              <a:solidFill>
                <a:schemeClr val="tx1"/>
              </a:solidFill>
            </a:endParaRP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F6BBB779-A6AA-CE7C-366B-954781684BA8}"/>
              </a:ext>
            </a:extLst>
          </p:cNvPr>
          <p:cNvCxnSpPr>
            <a:cxnSpLocks/>
            <a:stCxn id="193" idx="6"/>
            <a:endCxn id="202" idx="2"/>
          </p:cNvCxnSpPr>
          <p:nvPr/>
        </p:nvCxnSpPr>
        <p:spPr>
          <a:xfrm>
            <a:off x="7034702" y="1816121"/>
            <a:ext cx="629689" cy="7275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991D9F27-6A92-F4BB-99DA-AD3216652E37}"/>
              </a:ext>
            </a:extLst>
          </p:cNvPr>
          <p:cNvCxnSpPr>
            <a:cxnSpLocks/>
            <a:stCxn id="194" idx="6"/>
            <a:endCxn id="203" idx="2"/>
          </p:cNvCxnSpPr>
          <p:nvPr/>
        </p:nvCxnSpPr>
        <p:spPr>
          <a:xfrm>
            <a:off x="7034702" y="2248169"/>
            <a:ext cx="629689" cy="7275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363209FE-21EC-3D64-6AE0-C5A8C8D3C506}"/>
              </a:ext>
            </a:extLst>
          </p:cNvPr>
          <p:cNvCxnSpPr>
            <a:cxnSpLocks/>
            <a:stCxn id="197" idx="6"/>
            <a:endCxn id="204" idx="2"/>
          </p:cNvCxnSpPr>
          <p:nvPr/>
        </p:nvCxnSpPr>
        <p:spPr>
          <a:xfrm flipV="1">
            <a:off x="7034702" y="2758247"/>
            <a:ext cx="629689" cy="988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14162956-D07B-4418-D6E8-208AADE8FC15}"/>
              </a:ext>
            </a:extLst>
          </p:cNvPr>
          <p:cNvCxnSpPr>
            <a:cxnSpLocks/>
            <a:stCxn id="199" idx="6"/>
            <a:endCxn id="205" idx="2"/>
          </p:cNvCxnSpPr>
          <p:nvPr/>
        </p:nvCxnSpPr>
        <p:spPr>
          <a:xfrm flipV="1">
            <a:off x="7034702" y="3190295"/>
            <a:ext cx="629689" cy="988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2772AA39-4145-F9E3-8D67-30D1A818DACC}"/>
              </a:ext>
            </a:extLst>
          </p:cNvPr>
          <p:cNvSpPr txBox="1"/>
          <p:nvPr/>
        </p:nvSpPr>
        <p:spPr>
          <a:xfrm>
            <a:off x="6637393" y="3499281"/>
            <a:ext cx="14243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000"/>
              <a:t>join() with inputs not</a:t>
            </a:r>
          </a:p>
          <a:p>
            <a:pPr algn="ctr"/>
            <a:r>
              <a:rPr lang="en-KR" sz="1000"/>
              <a:t>co-partitioned</a:t>
            </a:r>
          </a:p>
        </p:txBody>
      </p: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DF35EDB6-66ED-8A50-C7A2-7444B2F07709}"/>
              </a:ext>
            </a:extLst>
          </p:cNvPr>
          <p:cNvCxnSpPr>
            <a:cxnSpLocks/>
            <a:stCxn id="197" idx="6"/>
            <a:endCxn id="203" idx="2"/>
          </p:cNvCxnSpPr>
          <p:nvPr/>
        </p:nvCxnSpPr>
        <p:spPr>
          <a:xfrm flipV="1">
            <a:off x="7034702" y="2320926"/>
            <a:ext cx="629689" cy="5362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433C1048-26BA-E24D-8BBE-344D05B376E2}"/>
              </a:ext>
            </a:extLst>
          </p:cNvPr>
          <p:cNvCxnSpPr>
            <a:cxnSpLocks/>
            <a:stCxn id="199" idx="6"/>
            <a:endCxn id="202" idx="2"/>
          </p:cNvCxnSpPr>
          <p:nvPr/>
        </p:nvCxnSpPr>
        <p:spPr>
          <a:xfrm flipV="1">
            <a:off x="7034702" y="1888878"/>
            <a:ext cx="629689" cy="140030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BB79E91D-2F1A-01A3-BE19-8BB861557D04}"/>
              </a:ext>
            </a:extLst>
          </p:cNvPr>
          <p:cNvCxnSpPr>
            <a:cxnSpLocks/>
            <a:stCxn id="199" idx="6"/>
            <a:endCxn id="204" idx="2"/>
          </p:cNvCxnSpPr>
          <p:nvPr/>
        </p:nvCxnSpPr>
        <p:spPr>
          <a:xfrm flipV="1">
            <a:off x="7034702" y="2758247"/>
            <a:ext cx="629689" cy="5309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04ED52F1-C297-E55B-5361-BB99124E490A}"/>
              </a:ext>
            </a:extLst>
          </p:cNvPr>
          <p:cNvCxnSpPr>
            <a:cxnSpLocks/>
            <a:stCxn id="194" idx="6"/>
            <a:endCxn id="204" idx="2"/>
          </p:cNvCxnSpPr>
          <p:nvPr/>
        </p:nvCxnSpPr>
        <p:spPr>
          <a:xfrm>
            <a:off x="7034702" y="2248169"/>
            <a:ext cx="629689" cy="5100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89045DBD-EA06-3581-3752-6E7707AED799}"/>
              </a:ext>
            </a:extLst>
          </p:cNvPr>
          <p:cNvCxnSpPr>
            <a:cxnSpLocks/>
            <a:stCxn id="193" idx="6"/>
            <a:endCxn id="205" idx="2"/>
          </p:cNvCxnSpPr>
          <p:nvPr/>
        </p:nvCxnSpPr>
        <p:spPr>
          <a:xfrm>
            <a:off x="7034702" y="1816121"/>
            <a:ext cx="629689" cy="13741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9D3ABCE8-4E90-0970-938B-298D30C5DE89}"/>
              </a:ext>
            </a:extLst>
          </p:cNvPr>
          <p:cNvCxnSpPr>
            <a:cxnSpLocks/>
            <a:stCxn id="194" idx="6"/>
            <a:endCxn id="202" idx="2"/>
          </p:cNvCxnSpPr>
          <p:nvPr/>
        </p:nvCxnSpPr>
        <p:spPr>
          <a:xfrm flipV="1">
            <a:off x="7034702" y="1888878"/>
            <a:ext cx="629689" cy="35929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BAC1E82E-18BC-22DA-B927-D0BA53955F35}"/>
              </a:ext>
            </a:extLst>
          </p:cNvPr>
          <p:cNvCxnSpPr>
            <a:cxnSpLocks/>
            <a:stCxn id="197" idx="6"/>
            <a:endCxn id="205" idx="2"/>
          </p:cNvCxnSpPr>
          <p:nvPr/>
        </p:nvCxnSpPr>
        <p:spPr>
          <a:xfrm>
            <a:off x="7034702" y="2857135"/>
            <a:ext cx="629689" cy="3331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804AEC1B-5C1C-9F11-D07C-D41FED65C152}"/>
              </a:ext>
            </a:extLst>
          </p:cNvPr>
          <p:cNvCxnSpPr>
            <a:cxnSpLocks/>
            <a:stCxn id="193" idx="6"/>
            <a:endCxn id="203" idx="2"/>
          </p:cNvCxnSpPr>
          <p:nvPr/>
        </p:nvCxnSpPr>
        <p:spPr>
          <a:xfrm>
            <a:off x="7034702" y="1816121"/>
            <a:ext cx="629689" cy="50480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모서리가 둥근 직사각형 2">
            <a:extLst>
              <a:ext uri="{FF2B5EF4-FFF2-40B4-BE49-F238E27FC236}">
                <a16:creationId xmlns:a16="http://schemas.microsoft.com/office/drawing/2014/main" id="{186EEE0C-4EFB-0E1B-11C6-1ECB4FADBC8D}"/>
              </a:ext>
            </a:extLst>
          </p:cNvPr>
          <p:cNvSpPr/>
          <p:nvPr/>
        </p:nvSpPr>
        <p:spPr>
          <a:xfrm>
            <a:off x="5724128" y="1916346"/>
            <a:ext cx="426050" cy="1308650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b="1"/>
          </a:p>
        </p:txBody>
      </p:sp>
      <p:sp>
        <p:nvSpPr>
          <p:cNvPr id="250" name="Oval 249">
            <a:extLst>
              <a:ext uri="{FF2B5EF4-FFF2-40B4-BE49-F238E27FC236}">
                <a16:creationId xmlns:a16="http://schemas.microsoft.com/office/drawing/2014/main" id="{02BE25E9-62BF-377B-BF85-739C608FCB9B}"/>
              </a:ext>
            </a:extLst>
          </p:cNvPr>
          <p:cNvSpPr/>
          <p:nvPr/>
        </p:nvSpPr>
        <p:spPr>
          <a:xfrm>
            <a:off x="5786291" y="1987761"/>
            <a:ext cx="301724" cy="30172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p</a:t>
            </a:r>
            <a:endParaRPr lang="en-KR" sz="1000">
              <a:solidFill>
                <a:schemeClr val="tx1"/>
              </a:solidFill>
            </a:endParaRPr>
          </a:p>
        </p:txBody>
      </p:sp>
      <p:sp>
        <p:nvSpPr>
          <p:cNvPr id="251" name="Oval 250">
            <a:extLst>
              <a:ext uri="{FF2B5EF4-FFF2-40B4-BE49-F238E27FC236}">
                <a16:creationId xmlns:a16="http://schemas.microsoft.com/office/drawing/2014/main" id="{C6E8C19D-B516-5B3E-6357-704AE9213922}"/>
              </a:ext>
            </a:extLst>
          </p:cNvPr>
          <p:cNvSpPr/>
          <p:nvPr/>
        </p:nvSpPr>
        <p:spPr>
          <a:xfrm>
            <a:off x="5786291" y="2419809"/>
            <a:ext cx="301724" cy="30172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p</a:t>
            </a:r>
            <a:endParaRPr lang="en-KR" sz="1000">
              <a:solidFill>
                <a:schemeClr val="tx1"/>
              </a:solidFill>
            </a:endParaRPr>
          </a:p>
        </p:txBody>
      </p:sp>
      <p:sp>
        <p:nvSpPr>
          <p:cNvPr id="253" name="Oval 252">
            <a:extLst>
              <a:ext uri="{FF2B5EF4-FFF2-40B4-BE49-F238E27FC236}">
                <a16:creationId xmlns:a16="http://schemas.microsoft.com/office/drawing/2014/main" id="{44D53D3F-830D-BE55-02B6-F546B44AD5E4}"/>
              </a:ext>
            </a:extLst>
          </p:cNvPr>
          <p:cNvSpPr/>
          <p:nvPr/>
        </p:nvSpPr>
        <p:spPr>
          <a:xfrm>
            <a:off x="5786291" y="2851857"/>
            <a:ext cx="301724" cy="30172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p</a:t>
            </a:r>
            <a:endParaRPr lang="en-KR" sz="1000">
              <a:solidFill>
                <a:schemeClr val="tx1"/>
              </a:solidFill>
            </a:endParaRPr>
          </a:p>
        </p:txBody>
      </p:sp>
      <p:cxnSp>
        <p:nvCxnSpPr>
          <p:cNvPr id="254" name="Straight Arrow Connector 253">
            <a:extLst>
              <a:ext uri="{FF2B5EF4-FFF2-40B4-BE49-F238E27FC236}">
                <a16:creationId xmlns:a16="http://schemas.microsoft.com/office/drawing/2014/main" id="{95A25A15-0C4C-AC45-AA7C-5F9687349830}"/>
              </a:ext>
            </a:extLst>
          </p:cNvPr>
          <p:cNvCxnSpPr>
            <a:cxnSpLocks/>
            <a:stCxn id="188" idx="6"/>
            <a:endCxn id="250" idx="2"/>
          </p:cNvCxnSpPr>
          <p:nvPr/>
        </p:nvCxnSpPr>
        <p:spPr>
          <a:xfrm>
            <a:off x="5096774" y="2138623"/>
            <a:ext cx="68951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Arrow Connector 321">
            <a:extLst>
              <a:ext uri="{FF2B5EF4-FFF2-40B4-BE49-F238E27FC236}">
                <a16:creationId xmlns:a16="http://schemas.microsoft.com/office/drawing/2014/main" id="{24F8254F-C60A-226E-2AD0-4164CBA04A6C}"/>
              </a:ext>
            </a:extLst>
          </p:cNvPr>
          <p:cNvCxnSpPr>
            <a:cxnSpLocks/>
            <a:stCxn id="189" idx="6"/>
            <a:endCxn id="251" idx="2"/>
          </p:cNvCxnSpPr>
          <p:nvPr/>
        </p:nvCxnSpPr>
        <p:spPr>
          <a:xfrm>
            <a:off x="5096774" y="2570671"/>
            <a:ext cx="68951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Arrow Connector 324">
            <a:extLst>
              <a:ext uri="{FF2B5EF4-FFF2-40B4-BE49-F238E27FC236}">
                <a16:creationId xmlns:a16="http://schemas.microsoft.com/office/drawing/2014/main" id="{2BDC3647-9337-E3FF-83C1-E15F5A03CD2B}"/>
              </a:ext>
            </a:extLst>
          </p:cNvPr>
          <p:cNvCxnSpPr>
            <a:cxnSpLocks/>
            <a:stCxn id="191" idx="6"/>
            <a:endCxn id="253" idx="2"/>
          </p:cNvCxnSpPr>
          <p:nvPr/>
        </p:nvCxnSpPr>
        <p:spPr>
          <a:xfrm>
            <a:off x="5096774" y="3002719"/>
            <a:ext cx="68951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TextBox 327">
            <a:extLst>
              <a:ext uri="{FF2B5EF4-FFF2-40B4-BE49-F238E27FC236}">
                <a16:creationId xmlns:a16="http://schemas.microsoft.com/office/drawing/2014/main" id="{E08D38D2-EE60-7C28-1E84-53FE53676B5F}"/>
              </a:ext>
            </a:extLst>
          </p:cNvPr>
          <p:cNvSpPr txBox="1"/>
          <p:nvPr/>
        </p:nvSpPr>
        <p:spPr>
          <a:xfrm>
            <a:off x="5386036" y="373617"/>
            <a:ext cx="21232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/>
              <a:t>Wide Dependencies</a:t>
            </a:r>
            <a:endParaRPr lang="en-KR" sz="1100" b="1"/>
          </a:p>
        </p:txBody>
      </p:sp>
      <p:cxnSp>
        <p:nvCxnSpPr>
          <p:cNvPr id="329" name="Straight Arrow Connector 328">
            <a:extLst>
              <a:ext uri="{FF2B5EF4-FFF2-40B4-BE49-F238E27FC236}">
                <a16:creationId xmlns:a16="http://schemas.microsoft.com/office/drawing/2014/main" id="{512864AD-AE18-FDAF-051F-390EE6CCBE02}"/>
              </a:ext>
            </a:extLst>
          </p:cNvPr>
          <p:cNvCxnSpPr>
            <a:cxnSpLocks/>
            <a:stCxn id="188" idx="6"/>
            <a:endCxn id="251" idx="2"/>
          </p:cNvCxnSpPr>
          <p:nvPr/>
        </p:nvCxnSpPr>
        <p:spPr>
          <a:xfrm>
            <a:off x="5096774" y="2138623"/>
            <a:ext cx="689517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Arrow Connector 331">
            <a:extLst>
              <a:ext uri="{FF2B5EF4-FFF2-40B4-BE49-F238E27FC236}">
                <a16:creationId xmlns:a16="http://schemas.microsoft.com/office/drawing/2014/main" id="{B0C34648-1D8F-8A32-EC0C-08C571A8275F}"/>
              </a:ext>
            </a:extLst>
          </p:cNvPr>
          <p:cNvCxnSpPr>
            <a:cxnSpLocks/>
            <a:stCxn id="189" idx="6"/>
            <a:endCxn id="253" idx="2"/>
          </p:cNvCxnSpPr>
          <p:nvPr/>
        </p:nvCxnSpPr>
        <p:spPr>
          <a:xfrm>
            <a:off x="5096774" y="2570671"/>
            <a:ext cx="689517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Arrow Connector 334">
            <a:extLst>
              <a:ext uri="{FF2B5EF4-FFF2-40B4-BE49-F238E27FC236}">
                <a16:creationId xmlns:a16="http://schemas.microsoft.com/office/drawing/2014/main" id="{08A2B8AF-82E7-16A6-583D-22CEE234F5D9}"/>
              </a:ext>
            </a:extLst>
          </p:cNvPr>
          <p:cNvCxnSpPr>
            <a:cxnSpLocks/>
            <a:stCxn id="191" idx="6"/>
            <a:endCxn id="251" idx="2"/>
          </p:cNvCxnSpPr>
          <p:nvPr/>
        </p:nvCxnSpPr>
        <p:spPr>
          <a:xfrm flipV="1">
            <a:off x="5096774" y="2570671"/>
            <a:ext cx="689517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Arrow Connector 337">
            <a:extLst>
              <a:ext uri="{FF2B5EF4-FFF2-40B4-BE49-F238E27FC236}">
                <a16:creationId xmlns:a16="http://schemas.microsoft.com/office/drawing/2014/main" id="{F20F3D91-0F83-23DB-185E-3A2830736C3F}"/>
              </a:ext>
            </a:extLst>
          </p:cNvPr>
          <p:cNvCxnSpPr>
            <a:cxnSpLocks/>
            <a:stCxn id="189" idx="6"/>
            <a:endCxn id="250" idx="2"/>
          </p:cNvCxnSpPr>
          <p:nvPr/>
        </p:nvCxnSpPr>
        <p:spPr>
          <a:xfrm flipV="1">
            <a:off x="5096774" y="2138623"/>
            <a:ext cx="689517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Arrow Connector 340">
            <a:extLst>
              <a:ext uri="{FF2B5EF4-FFF2-40B4-BE49-F238E27FC236}">
                <a16:creationId xmlns:a16="http://schemas.microsoft.com/office/drawing/2014/main" id="{F93EE88A-0DFF-6CCE-6002-01BE795E844B}"/>
              </a:ext>
            </a:extLst>
          </p:cNvPr>
          <p:cNvCxnSpPr>
            <a:cxnSpLocks/>
            <a:stCxn id="188" idx="6"/>
            <a:endCxn id="253" idx="2"/>
          </p:cNvCxnSpPr>
          <p:nvPr/>
        </p:nvCxnSpPr>
        <p:spPr>
          <a:xfrm>
            <a:off x="5096774" y="2138623"/>
            <a:ext cx="689517" cy="864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Arrow Connector 343">
            <a:extLst>
              <a:ext uri="{FF2B5EF4-FFF2-40B4-BE49-F238E27FC236}">
                <a16:creationId xmlns:a16="http://schemas.microsoft.com/office/drawing/2014/main" id="{C1E9DB62-1133-D1F5-BBC8-4B2FFBF9056A}"/>
              </a:ext>
            </a:extLst>
          </p:cNvPr>
          <p:cNvCxnSpPr>
            <a:cxnSpLocks/>
            <a:stCxn id="191" idx="6"/>
            <a:endCxn id="250" idx="2"/>
          </p:cNvCxnSpPr>
          <p:nvPr/>
        </p:nvCxnSpPr>
        <p:spPr>
          <a:xfrm flipV="1">
            <a:off x="5096774" y="2138623"/>
            <a:ext cx="689517" cy="864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7" name="TextBox 346">
            <a:extLst>
              <a:ext uri="{FF2B5EF4-FFF2-40B4-BE49-F238E27FC236}">
                <a16:creationId xmlns:a16="http://schemas.microsoft.com/office/drawing/2014/main" id="{AB11829F-1BBE-4CF7-F1AB-6E81E49804B8}"/>
              </a:ext>
            </a:extLst>
          </p:cNvPr>
          <p:cNvSpPr txBox="1"/>
          <p:nvPr/>
        </p:nvSpPr>
        <p:spPr>
          <a:xfrm>
            <a:off x="4877979" y="3230232"/>
            <a:ext cx="1135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000"/>
              <a:t>groupBy()</a:t>
            </a:r>
          </a:p>
        </p:txBody>
      </p:sp>
    </p:spTree>
    <p:extLst>
      <p:ext uri="{BB962C8B-B14F-4D97-AF65-F5344CB8AC3E}">
        <p14:creationId xmlns:p14="http://schemas.microsoft.com/office/powerpoint/2010/main" val="379486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1584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35344</TotalTime>
  <Words>130</Words>
  <Application>Microsoft Macintosh PowerPoint</Application>
  <PresentationFormat>On-screen Show (16:9)</PresentationFormat>
  <Paragraphs>89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Presentation</vt:lpstr>
      <vt:lpstr>PowerPoint Presentation</vt:lpstr>
      <vt:lpstr>PowerPoint Presentation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Jungsub Shin</cp:lastModifiedBy>
  <cp:revision>4994</cp:revision>
  <dcterms:created xsi:type="dcterms:W3CDTF">2006-10-05T04:04:58Z</dcterms:created>
  <dcterms:modified xsi:type="dcterms:W3CDTF">2023-08-26T17:32:49Z</dcterms:modified>
</cp:coreProperties>
</file>