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3" r:id="rId2"/>
    <p:sldId id="374" r:id="rId3"/>
    <p:sldId id="369" r:id="rId4"/>
    <p:sldId id="375" r:id="rId5"/>
    <p:sldId id="370" r:id="rId6"/>
    <p:sldId id="372" r:id="rId7"/>
    <p:sldId id="371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6" autoAdjust="0"/>
    <p:restoredTop sz="91442" autoAdjust="0"/>
  </p:normalViewPr>
  <p:slideViewPr>
    <p:cSldViewPr>
      <p:cViewPr varScale="1">
        <p:scale>
          <a:sx n="196" d="100"/>
          <a:sy n="196" d="100"/>
        </p:scale>
        <p:origin x="3480" y="15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741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17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484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472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09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8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740618"/>
            <a:ext cx="8229600" cy="857250"/>
          </a:xfrm>
        </p:spPr>
        <p:txBody>
          <a:bodyPr/>
          <a:lstStyle/>
          <a:p>
            <a:r>
              <a:rPr lang="en-US" altLang="ko-KR"/>
              <a:t>GO Scheduler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F23E69-AC03-455F-A322-AF925C60AAC3}"/>
              </a:ext>
            </a:extLst>
          </p:cNvPr>
          <p:cNvSpPr/>
          <p:nvPr/>
        </p:nvSpPr>
        <p:spPr>
          <a:xfrm>
            <a:off x="3500634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3A2990B-042E-4370-AB6E-6BFD96E775B7}"/>
              </a:ext>
            </a:extLst>
          </p:cNvPr>
          <p:cNvSpPr/>
          <p:nvPr/>
        </p:nvSpPr>
        <p:spPr>
          <a:xfrm>
            <a:off x="493317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AB5C029-4CA3-40D6-B14B-D8D58C4854AE}"/>
              </a:ext>
            </a:extLst>
          </p:cNvPr>
          <p:cNvSpPr/>
          <p:nvPr/>
        </p:nvSpPr>
        <p:spPr>
          <a:xfrm>
            <a:off x="873094" y="4010937"/>
            <a:ext cx="7705836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OS Process/Thread Scheduling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D0DA5C4-D81A-49EB-8330-3402628CBB3B}"/>
              </a:ext>
            </a:extLst>
          </p:cNvPr>
          <p:cNvSpPr/>
          <p:nvPr/>
        </p:nvSpPr>
        <p:spPr>
          <a:xfrm>
            <a:off x="2353240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0D82D07-F903-4C13-BB1D-897DA35CD300}"/>
              </a:ext>
            </a:extLst>
          </p:cNvPr>
          <p:cNvSpPr/>
          <p:nvPr/>
        </p:nvSpPr>
        <p:spPr>
          <a:xfrm>
            <a:off x="378578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7071891-DEB4-494D-8DA7-746E14F2F79D}"/>
              </a:ext>
            </a:extLst>
          </p:cNvPr>
          <p:cNvSpPr/>
          <p:nvPr/>
        </p:nvSpPr>
        <p:spPr>
          <a:xfrm>
            <a:off x="521832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8FE9FFC-8C6A-433A-A992-EBB786856D04}"/>
              </a:ext>
            </a:extLst>
          </p:cNvPr>
          <p:cNvSpPr/>
          <p:nvPr/>
        </p:nvSpPr>
        <p:spPr>
          <a:xfrm>
            <a:off x="665086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5490696-47A0-4228-B610-58EA097F098A}"/>
              </a:ext>
            </a:extLst>
          </p:cNvPr>
          <p:cNvSpPr/>
          <p:nvPr/>
        </p:nvSpPr>
        <p:spPr>
          <a:xfrm>
            <a:off x="2068093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7959C6-4C9F-4421-ADAA-2A398B5EE797}"/>
              </a:ext>
            </a:extLst>
          </p:cNvPr>
          <p:cNvSpPr/>
          <p:nvPr/>
        </p:nvSpPr>
        <p:spPr>
          <a:xfrm>
            <a:off x="636571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30239C0-5853-4534-B7F2-FEEE6D030B0D}"/>
              </a:ext>
            </a:extLst>
          </p:cNvPr>
          <p:cNvSpPr/>
          <p:nvPr/>
        </p:nvSpPr>
        <p:spPr>
          <a:xfrm>
            <a:off x="6650873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7679852-F13C-4B90-8C9E-33A8E189F0D7}"/>
              </a:ext>
            </a:extLst>
          </p:cNvPr>
          <p:cNvSpPr/>
          <p:nvPr/>
        </p:nvSpPr>
        <p:spPr>
          <a:xfrm>
            <a:off x="6740665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DC9D988-DF97-46A6-8C46-D9A5CB7AA773}"/>
              </a:ext>
            </a:extLst>
          </p:cNvPr>
          <p:cNvSpPr/>
          <p:nvPr/>
        </p:nvSpPr>
        <p:spPr>
          <a:xfrm>
            <a:off x="6740665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5A38EC1-C007-45B2-9783-BCCBDE40DCFE}"/>
              </a:ext>
            </a:extLst>
          </p:cNvPr>
          <p:cNvSpPr/>
          <p:nvPr/>
        </p:nvSpPr>
        <p:spPr>
          <a:xfrm>
            <a:off x="6740665" y="807392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3B5F637-6840-4F4B-8130-57870D1B7319}"/>
              </a:ext>
            </a:extLst>
          </p:cNvPr>
          <p:cNvSpPr/>
          <p:nvPr/>
        </p:nvSpPr>
        <p:spPr>
          <a:xfrm>
            <a:off x="5218327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4DFE63C-ADB0-4821-BAC6-8D8F5E8763B7}"/>
              </a:ext>
            </a:extLst>
          </p:cNvPr>
          <p:cNvSpPr/>
          <p:nvPr/>
        </p:nvSpPr>
        <p:spPr>
          <a:xfrm>
            <a:off x="530811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0FE5CE2-83D3-41E3-A354-AF3EB45AABB8}"/>
              </a:ext>
            </a:extLst>
          </p:cNvPr>
          <p:cNvSpPr/>
          <p:nvPr/>
        </p:nvSpPr>
        <p:spPr>
          <a:xfrm>
            <a:off x="8083408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7631BB0-30A1-426C-9A81-F9CDEB3DFD72}"/>
              </a:ext>
            </a:extLst>
          </p:cNvPr>
          <p:cNvSpPr/>
          <p:nvPr/>
        </p:nvSpPr>
        <p:spPr>
          <a:xfrm>
            <a:off x="817319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A937F59-C3F3-4630-9AB3-B9DCF6EEEA09}"/>
              </a:ext>
            </a:extLst>
          </p:cNvPr>
          <p:cNvSpPr/>
          <p:nvPr/>
        </p:nvSpPr>
        <p:spPr>
          <a:xfrm>
            <a:off x="5218324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B779F00-4DF4-41FB-8995-0EF98D26625F}"/>
              </a:ext>
            </a:extLst>
          </p:cNvPr>
          <p:cNvSpPr/>
          <p:nvPr/>
        </p:nvSpPr>
        <p:spPr>
          <a:xfrm>
            <a:off x="6650870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D09738D7-6E1C-4FF1-AB93-B11F604E1D3F}"/>
              </a:ext>
            </a:extLst>
          </p:cNvPr>
          <p:cNvSpPr/>
          <p:nvPr/>
        </p:nvSpPr>
        <p:spPr>
          <a:xfrm>
            <a:off x="8083403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DE0ACD99-DE90-4985-BF52-1773A7AC9DEB}"/>
              </a:ext>
            </a:extLst>
          </p:cNvPr>
          <p:cNvSpPr/>
          <p:nvPr/>
        </p:nvSpPr>
        <p:spPr>
          <a:xfrm>
            <a:off x="387557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D3F735BC-FAF2-478A-B8F6-EDB9A9041A1E}"/>
              </a:ext>
            </a:extLst>
          </p:cNvPr>
          <p:cNvSpPr/>
          <p:nvPr/>
        </p:nvSpPr>
        <p:spPr>
          <a:xfrm>
            <a:off x="5308397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483F76A3-8CDC-4DC0-921C-7847322E0321}"/>
              </a:ext>
            </a:extLst>
          </p:cNvPr>
          <p:cNvSpPr/>
          <p:nvPr/>
        </p:nvSpPr>
        <p:spPr>
          <a:xfrm>
            <a:off x="6740651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83F86471-017E-4C28-9F06-B4ED1821366A}"/>
              </a:ext>
            </a:extLst>
          </p:cNvPr>
          <p:cNvSpPr/>
          <p:nvPr/>
        </p:nvSpPr>
        <p:spPr>
          <a:xfrm>
            <a:off x="808340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2D22AC-C7B5-4DDD-A44D-12EA7DFC7A25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599007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78FD9A0-FAEE-4373-921D-CE9CFAFE33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031548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AD5FDDD-D75E-4198-8E95-6B35ECAE16AD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5464088" y="4362340"/>
            <a:ext cx="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6003A59-3C46-44B4-B5A6-470F18CF379F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6896629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A752417-B4E7-40CC-9380-6AC40013210D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2601000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61CC513-7896-4266-B6C1-5589854EFBFA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033538" y="3777124"/>
            <a:ext cx="3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D0C9CCF-88D1-4D2A-9B44-EEAF5DDF8B46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546608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F278E4B1-5826-4187-8CE0-0C43DA7C04F8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689862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0698469-F8B9-4F24-8A81-2ACA84C69E69}"/>
              </a:ext>
            </a:extLst>
          </p:cNvPr>
          <p:cNvCxnSpPr>
            <a:cxnSpLocks/>
            <a:endCxn id="144" idx="2"/>
          </p:cNvCxnSpPr>
          <p:nvPr/>
        </p:nvCxnSpPr>
        <p:spPr>
          <a:xfrm flipV="1">
            <a:off x="833116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16C2A54-20D4-41D7-ADD5-BAFF794B157E}"/>
              </a:ext>
            </a:extLst>
          </p:cNvPr>
          <p:cNvCxnSpPr>
            <a:cxnSpLocks/>
            <a:stCxn id="63" idx="0"/>
            <a:endCxn id="141" idx="2"/>
          </p:cNvCxnSpPr>
          <p:nvPr/>
        </p:nvCxnSpPr>
        <p:spPr>
          <a:xfrm flipH="1" flipV="1">
            <a:off x="4033538" y="3191450"/>
            <a:ext cx="3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0927512-AC79-4A22-A3DE-2D5D0EE34484}"/>
              </a:ext>
            </a:extLst>
          </p:cNvPr>
          <p:cNvCxnSpPr>
            <a:cxnSpLocks/>
            <a:stCxn id="77" idx="2"/>
            <a:endCxn id="97" idx="0"/>
          </p:cNvCxnSpPr>
          <p:nvPr/>
        </p:nvCxnSpPr>
        <p:spPr>
          <a:xfrm>
            <a:off x="5466084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55856A3-2738-450E-B341-A50D47EF48A6}"/>
              </a:ext>
            </a:extLst>
          </p:cNvPr>
          <p:cNvCxnSpPr>
            <a:cxnSpLocks/>
            <a:stCxn id="72" idx="2"/>
            <a:endCxn id="98" idx="0"/>
          </p:cNvCxnSpPr>
          <p:nvPr/>
        </p:nvCxnSpPr>
        <p:spPr>
          <a:xfrm>
            <a:off x="6898630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E0DC0C3-D348-4904-AA9D-8395BC004ED5}"/>
              </a:ext>
            </a:extLst>
          </p:cNvPr>
          <p:cNvCxnSpPr>
            <a:cxnSpLocks/>
            <a:stCxn id="82" idx="2"/>
            <a:endCxn id="140" idx="0"/>
          </p:cNvCxnSpPr>
          <p:nvPr/>
        </p:nvCxnSpPr>
        <p:spPr>
          <a:xfrm flipH="1">
            <a:off x="8331163" y="2081131"/>
            <a:ext cx="2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C08ED73C-A3B5-4F93-AF7C-6B6B28AB65B0}"/>
              </a:ext>
            </a:extLst>
          </p:cNvPr>
          <p:cNvCxnSpPr>
            <a:cxnSpLocks/>
            <a:stCxn id="97" idx="2"/>
            <a:endCxn id="142" idx="0"/>
          </p:cNvCxnSpPr>
          <p:nvPr/>
        </p:nvCxnSpPr>
        <p:spPr>
          <a:xfrm>
            <a:off x="5466084" y="2666154"/>
            <a:ext cx="279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CE915A0-FB87-497A-B68D-B32C54017FD8}"/>
              </a:ext>
            </a:extLst>
          </p:cNvPr>
          <p:cNvCxnSpPr>
            <a:cxnSpLocks/>
            <a:stCxn id="98" idx="2"/>
            <a:endCxn id="143" idx="0"/>
          </p:cNvCxnSpPr>
          <p:nvPr/>
        </p:nvCxnSpPr>
        <p:spPr>
          <a:xfrm flipH="1">
            <a:off x="6898617" y="2666154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2B66A88-DEEB-4279-99FC-B140B865D674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8331163" y="2666154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24039C-960F-4644-A06E-165679417542}"/>
              </a:ext>
            </a:extLst>
          </p:cNvPr>
          <p:cNvCxnSpPr>
            <a:cxnSpLocks/>
            <a:stCxn id="65" idx="0"/>
            <a:endCxn id="143" idx="2"/>
          </p:cNvCxnSpPr>
          <p:nvPr/>
        </p:nvCxnSpPr>
        <p:spPr>
          <a:xfrm flipH="1" flipV="1">
            <a:off x="6898617" y="3191450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11C6AC8-061E-4342-99B1-F2AD4716274D}"/>
              </a:ext>
            </a:extLst>
          </p:cNvPr>
          <p:cNvCxnSpPr>
            <a:cxnSpLocks/>
            <a:stCxn id="64" idx="0"/>
            <a:endCxn id="142" idx="2"/>
          </p:cNvCxnSpPr>
          <p:nvPr/>
        </p:nvCxnSpPr>
        <p:spPr>
          <a:xfrm flipV="1">
            <a:off x="5466081" y="3191450"/>
            <a:ext cx="28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C335057A-6703-446E-A149-81EAC7890762}"/>
              </a:ext>
            </a:extLst>
          </p:cNvPr>
          <p:cNvSpPr/>
          <p:nvPr/>
        </p:nvSpPr>
        <p:spPr>
          <a:xfrm>
            <a:off x="244104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60A80240-DAED-4B2F-AAF4-E01E2CC23E77}"/>
              </a:ext>
            </a:extLst>
          </p:cNvPr>
          <p:cNvCxnSpPr>
            <a:cxnSpLocks/>
            <a:stCxn id="62" idx="0"/>
            <a:endCxn id="162" idx="2"/>
          </p:cNvCxnSpPr>
          <p:nvPr/>
        </p:nvCxnSpPr>
        <p:spPr>
          <a:xfrm flipH="1" flipV="1">
            <a:off x="2599008" y="3191450"/>
            <a:ext cx="199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243BA8F8-A493-4E85-BDF4-544F4AD0FFE8}"/>
              </a:ext>
            </a:extLst>
          </p:cNvPr>
          <p:cNvSpPr/>
          <p:nvPr/>
        </p:nvSpPr>
        <p:spPr>
          <a:xfrm>
            <a:off x="2246620" y="1864991"/>
            <a:ext cx="2122010" cy="637569"/>
          </a:xfrm>
          <a:prstGeom prst="roundRect">
            <a:avLst>
              <a:gd name="adj" fmla="val 119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GRQ</a:t>
            </a:r>
            <a:endParaRPr lang="ko-KR" altLang="en-US" sz="12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25700973-09E8-45A1-9708-20A87C58F4FF}"/>
              </a:ext>
            </a:extLst>
          </p:cNvPr>
          <p:cNvSpPr/>
          <p:nvPr/>
        </p:nvSpPr>
        <p:spPr>
          <a:xfrm>
            <a:off x="2330568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645E077-CC50-4EDD-A4B1-A9C179A30625}"/>
              </a:ext>
            </a:extLst>
          </p:cNvPr>
          <p:cNvSpPr/>
          <p:nvPr/>
        </p:nvSpPr>
        <p:spPr>
          <a:xfrm>
            <a:off x="3149659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EFC67E6D-715C-4988-B27B-C94EA562655D}"/>
              </a:ext>
            </a:extLst>
          </p:cNvPr>
          <p:cNvSpPr/>
          <p:nvPr/>
        </p:nvSpPr>
        <p:spPr>
          <a:xfrm>
            <a:off x="274011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6DCFC37A-8D41-4317-AD0E-3DEAD425FA9C}"/>
              </a:ext>
            </a:extLst>
          </p:cNvPr>
          <p:cNvSpPr/>
          <p:nvPr/>
        </p:nvSpPr>
        <p:spPr>
          <a:xfrm>
            <a:off x="355538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AD54F62-B755-41D3-A8B3-103EC2BA7691}"/>
              </a:ext>
            </a:extLst>
          </p:cNvPr>
          <p:cNvCxnSpPr>
            <a:cxnSpLocks/>
            <a:stCxn id="144" idx="0"/>
          </p:cNvCxnSpPr>
          <p:nvPr/>
        </p:nvCxnSpPr>
        <p:spPr>
          <a:xfrm flipH="1" flipV="1">
            <a:off x="8330871" y="3191450"/>
            <a:ext cx="29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ACAE6CB4-6784-4A0D-8ACE-275F4D981A74}"/>
              </a:ext>
            </a:extLst>
          </p:cNvPr>
          <p:cNvSpPr/>
          <p:nvPr/>
        </p:nvSpPr>
        <p:spPr>
          <a:xfrm>
            <a:off x="5148065" y="2840046"/>
            <a:ext cx="199715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           Executing</a:t>
            </a:r>
          </a:p>
          <a:p>
            <a:r>
              <a:rPr lang="en-US" altLang="ko-KR" sz="1200"/>
              <a:t>          Goroutines</a:t>
            </a:r>
            <a:endParaRPr lang="ko-KR" altLang="en-US" sz="1400"/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0156E945-D305-4BBE-868B-DB17D79C2362}"/>
              </a:ext>
            </a:extLst>
          </p:cNvPr>
          <p:cNvSpPr/>
          <p:nvPr/>
        </p:nvSpPr>
        <p:spPr>
          <a:xfrm>
            <a:off x="2246619" y="2840046"/>
            <a:ext cx="2122011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Blocking</a:t>
            </a:r>
          </a:p>
          <a:p>
            <a:pPr algn="ctr"/>
            <a:r>
              <a:rPr lang="en-US" altLang="ko-KR" sz="1200"/>
              <a:t>Goroutines</a:t>
            </a:r>
            <a:endParaRPr lang="ko-KR" altLang="en-US" sz="1400"/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6C1166C6-6821-46EB-AA94-125E0297D021}"/>
              </a:ext>
            </a:extLst>
          </p:cNvPr>
          <p:cNvSpPr/>
          <p:nvPr/>
        </p:nvSpPr>
        <p:spPr>
          <a:xfrm>
            <a:off x="873093" y="1864991"/>
            <a:ext cx="948677" cy="1912133"/>
          </a:xfrm>
          <a:prstGeom prst="roundRect">
            <a:avLst>
              <a:gd name="adj" fmla="val 4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Net Poller</a:t>
            </a:r>
          </a:p>
          <a:p>
            <a:pPr algn="ctr"/>
            <a:r>
              <a:rPr lang="en-US" altLang="ko-KR" sz="1200"/>
              <a:t>(Thread)</a:t>
            </a:r>
            <a:endParaRPr lang="ko-KR" altLang="en-US" sz="1200"/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5093C039-5E56-488C-BD37-174A61BA21FC}"/>
              </a:ext>
            </a:extLst>
          </p:cNvPr>
          <p:cNvSpPr/>
          <p:nvPr/>
        </p:nvSpPr>
        <p:spPr>
          <a:xfrm>
            <a:off x="1189465" y="301755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A5B72C2-513A-4AC6-9481-5DDA7553E982}"/>
              </a:ext>
            </a:extLst>
          </p:cNvPr>
          <p:cNvSpPr/>
          <p:nvPr/>
        </p:nvSpPr>
        <p:spPr>
          <a:xfrm>
            <a:off x="1189465" y="263777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CC6B30FA-0186-4DC4-AEFC-E6137686584F}"/>
              </a:ext>
            </a:extLst>
          </p:cNvPr>
          <p:cNvSpPr/>
          <p:nvPr/>
        </p:nvSpPr>
        <p:spPr>
          <a:xfrm>
            <a:off x="5148065" y="227782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b="1"/>
              <a:t>          </a:t>
            </a:r>
            <a:r>
              <a:rPr lang="en-US" altLang="ko-KR" sz="1000" b="1"/>
              <a:t>GOMAXPROCS</a:t>
            </a:r>
            <a:br>
              <a:rPr lang="en-US" altLang="ko-KR" sz="1000"/>
            </a:br>
            <a:r>
              <a:rPr lang="en-US" altLang="ko-KR" sz="1000"/>
              <a:t>            </a:t>
            </a:r>
            <a:r>
              <a:rPr lang="en-US" altLang="ko-KR" sz="1050"/>
              <a:t>Env Variable</a:t>
            </a:r>
            <a:endParaRPr lang="ko-KR" altLang="en-US" sz="140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172EC3F-5F71-40AB-BF9D-132519414C2A}"/>
              </a:ext>
            </a:extLst>
          </p:cNvPr>
          <p:cNvSpPr txBox="1"/>
          <p:nvPr/>
        </p:nvSpPr>
        <p:spPr>
          <a:xfrm>
            <a:off x="873092" y="555526"/>
            <a:ext cx="1610675" cy="64633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G : Goroutine</a:t>
            </a:r>
          </a:p>
          <a:p>
            <a:r>
              <a:rPr lang="en-US" altLang="ko-KR" sz="1200"/>
              <a:t>P : Virtual Processor</a:t>
            </a:r>
          </a:p>
          <a:p>
            <a:r>
              <a:rPr lang="en-US" altLang="ko-KR" sz="1200"/>
              <a:t>M : Thread</a:t>
            </a:r>
            <a:endParaRPr lang="ko-KR" altLang="en-US" sz="1200"/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15CA8749-8277-4799-8C23-0759938BFACD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134743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자유형: 도형 232">
            <a:extLst>
              <a:ext uri="{FF2B5EF4-FFF2-40B4-BE49-F238E27FC236}">
                <a16:creationId xmlns:a16="http://schemas.microsoft.com/office/drawing/2014/main" id="{C1D7B323-68C4-49E8-9EF0-E058713CC826}"/>
              </a:ext>
            </a:extLst>
          </p:cNvPr>
          <p:cNvSpPr/>
          <p:nvPr/>
        </p:nvSpPr>
        <p:spPr>
          <a:xfrm>
            <a:off x="3306792" y="555526"/>
            <a:ext cx="5024080" cy="1309464"/>
          </a:xfrm>
          <a:custGeom>
            <a:avLst/>
            <a:gdLst>
              <a:gd name="connsiteX0" fmla="*/ 0 w 4743450"/>
              <a:gd name="connsiteY0" fmla="*/ 1466850 h 1466850"/>
              <a:gd name="connsiteX1" fmla="*/ 0 w 4743450"/>
              <a:gd name="connsiteY1" fmla="*/ 0 h 1466850"/>
              <a:gd name="connsiteX2" fmla="*/ 4743450 w 4743450"/>
              <a:gd name="connsiteY2" fmla="*/ 0 h 1466850"/>
              <a:gd name="connsiteX3" fmla="*/ 4743450 w 4743450"/>
              <a:gd name="connsiteY3" fmla="*/ 20320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3450" h="1466850">
                <a:moveTo>
                  <a:pt x="0" y="1466850"/>
                </a:moveTo>
                <a:lnTo>
                  <a:pt x="0" y="0"/>
                </a:lnTo>
                <a:lnTo>
                  <a:pt x="4743450" y="0"/>
                </a:lnTo>
                <a:lnTo>
                  <a:pt x="4743450" y="20320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BFBDBF71-F623-4C32-9135-8FA3C8DFE1BB}"/>
              </a:ext>
            </a:extLst>
          </p:cNvPr>
          <p:cNvCxnSpPr>
            <a:cxnSpLocks/>
          </p:cNvCxnSpPr>
          <p:nvPr/>
        </p:nvCxnSpPr>
        <p:spPr>
          <a:xfrm>
            <a:off x="5466081" y="555525"/>
            <a:ext cx="4" cy="1918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FA274BB5-E50D-4AC6-BA7D-863391E0BD22}"/>
              </a:ext>
            </a:extLst>
          </p:cNvPr>
          <p:cNvCxnSpPr>
            <a:cxnSpLocks/>
          </p:cNvCxnSpPr>
          <p:nvPr/>
        </p:nvCxnSpPr>
        <p:spPr>
          <a:xfrm>
            <a:off x="6898617" y="555526"/>
            <a:ext cx="14" cy="1918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FB447139-FCEE-4447-AF2B-667629BAFFEB}"/>
              </a:ext>
            </a:extLst>
          </p:cNvPr>
          <p:cNvCxnSpPr>
            <a:cxnSpLocks/>
          </p:cNvCxnSpPr>
          <p:nvPr/>
        </p:nvCxnSpPr>
        <p:spPr>
          <a:xfrm>
            <a:off x="4368630" y="3124810"/>
            <a:ext cx="779435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자유형: 도형 239">
            <a:extLst>
              <a:ext uri="{FF2B5EF4-FFF2-40B4-BE49-F238E27FC236}">
                <a16:creationId xmlns:a16="http://schemas.microsoft.com/office/drawing/2014/main" id="{BED7AECC-7C34-4175-A5DB-E846068E786B}"/>
              </a:ext>
            </a:extLst>
          </p:cNvPr>
          <p:cNvSpPr/>
          <p:nvPr/>
        </p:nvSpPr>
        <p:spPr>
          <a:xfrm>
            <a:off x="1358900" y="1504950"/>
            <a:ext cx="1947892" cy="360040"/>
          </a:xfrm>
          <a:custGeom>
            <a:avLst/>
            <a:gdLst>
              <a:gd name="connsiteX0" fmla="*/ 0 w 1987550"/>
              <a:gd name="connsiteY0" fmla="*/ 349250 h 349250"/>
              <a:gd name="connsiteX1" fmla="*/ 0 w 1987550"/>
              <a:gd name="connsiteY1" fmla="*/ 0 h 349250"/>
              <a:gd name="connsiteX2" fmla="*/ 1987550 w 1987550"/>
              <a:gd name="connsiteY2" fmla="*/ 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7550" h="349250">
                <a:moveTo>
                  <a:pt x="0" y="349250"/>
                </a:moveTo>
                <a:lnTo>
                  <a:pt x="0" y="0"/>
                </a:lnTo>
                <a:lnTo>
                  <a:pt x="1987550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자유형: 도형 240">
            <a:extLst>
              <a:ext uri="{FF2B5EF4-FFF2-40B4-BE49-F238E27FC236}">
                <a16:creationId xmlns:a16="http://schemas.microsoft.com/office/drawing/2014/main" id="{B0A625AE-F215-43B5-A195-9EEB17319D55}"/>
              </a:ext>
            </a:extLst>
          </p:cNvPr>
          <p:cNvSpPr/>
          <p:nvPr/>
        </p:nvSpPr>
        <p:spPr>
          <a:xfrm>
            <a:off x="1828800" y="2674189"/>
            <a:ext cx="3318294" cy="287547"/>
          </a:xfrm>
          <a:custGeom>
            <a:avLst/>
            <a:gdLst>
              <a:gd name="connsiteX0" fmla="*/ 3318294 w 3318294"/>
              <a:gd name="connsiteY0" fmla="*/ 287547 h 287547"/>
              <a:gd name="connsiteX1" fmla="*/ 2944483 w 3318294"/>
              <a:gd name="connsiteY1" fmla="*/ 287547 h 287547"/>
              <a:gd name="connsiteX2" fmla="*/ 2944483 w 3318294"/>
              <a:gd name="connsiteY2" fmla="*/ 0 h 287547"/>
              <a:gd name="connsiteX3" fmla="*/ 0 w 3318294"/>
              <a:gd name="connsiteY3" fmla="*/ 0 h 28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8294" h="287547">
                <a:moveTo>
                  <a:pt x="3318294" y="287547"/>
                </a:moveTo>
                <a:lnTo>
                  <a:pt x="2944483" y="287547"/>
                </a:lnTo>
                <a:lnTo>
                  <a:pt x="2944483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22FD050D-C1F0-4437-B86F-9F3AB253BEB7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3307625" y="2502560"/>
            <a:ext cx="0" cy="16874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904691E-CCAD-4C11-BF1F-3060A9F93ED2}"/>
              </a:ext>
            </a:extLst>
          </p:cNvPr>
          <p:cNvSpPr/>
          <p:nvPr/>
        </p:nvSpPr>
        <p:spPr>
          <a:xfrm>
            <a:off x="8173198" y="1150611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FAEDC82-38A1-422C-AEBD-D3880129D614}"/>
              </a:ext>
            </a:extLst>
          </p:cNvPr>
          <p:cNvSpPr/>
          <p:nvPr/>
        </p:nvSpPr>
        <p:spPr>
          <a:xfrm>
            <a:off x="3495087" y="771550"/>
            <a:ext cx="1454560" cy="67008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New</a:t>
            </a:r>
            <a:r>
              <a:rPr lang="ko-KR" altLang="en-US" sz="1200"/>
              <a:t> </a:t>
            </a:r>
            <a:r>
              <a:rPr lang="en-US" altLang="ko-KR" sz="1200"/>
              <a:t>Goroutines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43431A1F-F119-4275-AA9C-77BFED2572CC}"/>
              </a:ext>
            </a:extLst>
          </p:cNvPr>
          <p:cNvSpPr/>
          <p:nvPr/>
        </p:nvSpPr>
        <p:spPr>
          <a:xfrm>
            <a:off x="3859334" y="848172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B82C29D8-46EA-4724-AE6B-46323D84626B}"/>
              </a:ext>
            </a:extLst>
          </p:cNvPr>
          <p:cNvSpPr/>
          <p:nvPr/>
        </p:nvSpPr>
        <p:spPr>
          <a:xfrm>
            <a:off x="4265058" y="848172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1A25831-5A20-48DC-A973-D765726EFB64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4222367" y="1441638"/>
            <a:ext cx="0" cy="42335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19CCFEC-8606-4057-8472-5753D72B2327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4222367" y="545733"/>
            <a:ext cx="0" cy="225817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0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130324"/>
            <a:ext cx="8229600" cy="857250"/>
          </a:xfrm>
        </p:spPr>
        <p:txBody>
          <a:bodyPr/>
          <a:lstStyle/>
          <a:p>
            <a:r>
              <a:rPr lang="en-US" altLang="ko-KR"/>
              <a:t>LRQ Scheduler</a:t>
            </a:r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3A3F856-F52B-49E5-999B-2A68E86AD444}"/>
              </a:ext>
            </a:extLst>
          </p:cNvPr>
          <p:cNvSpPr/>
          <p:nvPr/>
        </p:nvSpPr>
        <p:spPr>
          <a:xfrm>
            <a:off x="661945" y="1422615"/>
            <a:ext cx="2232248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2D89B3C4-0926-46DE-8A08-DB44A26B2174}"/>
              </a:ext>
            </a:extLst>
          </p:cNvPr>
          <p:cNvSpPr/>
          <p:nvPr/>
        </p:nvSpPr>
        <p:spPr>
          <a:xfrm>
            <a:off x="733953" y="149312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235BEEBE-5387-4B88-9F7E-A56FD6AC4363}"/>
              </a:ext>
            </a:extLst>
          </p:cNvPr>
          <p:cNvSpPr/>
          <p:nvPr/>
        </p:nvSpPr>
        <p:spPr>
          <a:xfrm>
            <a:off x="1137793" y="149312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D861302-8443-4D33-8620-C5E70607ED8E}"/>
              </a:ext>
            </a:extLst>
          </p:cNvPr>
          <p:cNvSpPr/>
          <p:nvPr/>
        </p:nvSpPr>
        <p:spPr>
          <a:xfrm>
            <a:off x="3371485" y="1422615"/>
            <a:ext cx="458812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85B17D53-5694-4F00-9A38-62BF849DE6C8}"/>
              </a:ext>
            </a:extLst>
          </p:cNvPr>
          <p:cNvSpPr/>
          <p:nvPr/>
        </p:nvSpPr>
        <p:spPr>
          <a:xfrm>
            <a:off x="779492" y="1851670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FIFO</a:t>
            </a:r>
            <a:endParaRPr lang="ko-KR" altLang="en-US" sz="14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3EF3A8C-AEF6-49D4-8695-36187B363DA3}"/>
              </a:ext>
            </a:extLst>
          </p:cNvPr>
          <p:cNvSpPr/>
          <p:nvPr/>
        </p:nvSpPr>
        <p:spPr>
          <a:xfrm>
            <a:off x="3089683" y="1851670"/>
            <a:ext cx="1022416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LIFO</a:t>
            </a:r>
            <a:endParaRPr lang="ko-KR" altLang="en-US" sz="140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87C6E47-08E1-45F7-8C27-62B9BAF09DF5}"/>
              </a:ext>
            </a:extLst>
          </p:cNvPr>
          <p:cNvSpPr/>
          <p:nvPr/>
        </p:nvSpPr>
        <p:spPr>
          <a:xfrm>
            <a:off x="661945" y="2464361"/>
            <a:ext cx="2232248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DC0F6813-87D5-43D1-8960-285F7698EF6C}"/>
              </a:ext>
            </a:extLst>
          </p:cNvPr>
          <p:cNvSpPr/>
          <p:nvPr/>
        </p:nvSpPr>
        <p:spPr>
          <a:xfrm>
            <a:off x="733953" y="2534871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D16B16DE-BA9A-4653-AB31-70D1480E934F}"/>
              </a:ext>
            </a:extLst>
          </p:cNvPr>
          <p:cNvSpPr/>
          <p:nvPr/>
        </p:nvSpPr>
        <p:spPr>
          <a:xfrm>
            <a:off x="1137793" y="2534871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25E6D954-FE35-4F61-8EC8-A5FB04FF0441}"/>
              </a:ext>
            </a:extLst>
          </p:cNvPr>
          <p:cNvSpPr/>
          <p:nvPr/>
        </p:nvSpPr>
        <p:spPr>
          <a:xfrm>
            <a:off x="3371485" y="2464361"/>
            <a:ext cx="458812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3908ABA5-9DC3-4C82-825B-2264056EEB6B}"/>
              </a:ext>
            </a:extLst>
          </p:cNvPr>
          <p:cNvSpPr/>
          <p:nvPr/>
        </p:nvSpPr>
        <p:spPr>
          <a:xfrm>
            <a:off x="779492" y="2893416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FIFO</a:t>
            </a:r>
            <a:endParaRPr lang="ko-KR" altLang="en-US" sz="140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60F43594-977A-4732-8712-D54488E230E7}"/>
              </a:ext>
            </a:extLst>
          </p:cNvPr>
          <p:cNvSpPr/>
          <p:nvPr/>
        </p:nvSpPr>
        <p:spPr>
          <a:xfrm>
            <a:off x="3117536" y="2907444"/>
            <a:ext cx="1022416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LIFO</a:t>
            </a:r>
            <a:endParaRPr lang="ko-KR" altLang="en-US" sz="140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07911A0-F00B-4A3F-9A14-B41A4A3FE2FE}"/>
              </a:ext>
            </a:extLst>
          </p:cNvPr>
          <p:cNvSpPr/>
          <p:nvPr/>
        </p:nvSpPr>
        <p:spPr>
          <a:xfrm>
            <a:off x="661945" y="3580485"/>
            <a:ext cx="2232248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0EA90BF8-7BE6-439E-ABED-740598AB02C6}"/>
              </a:ext>
            </a:extLst>
          </p:cNvPr>
          <p:cNvSpPr/>
          <p:nvPr/>
        </p:nvSpPr>
        <p:spPr>
          <a:xfrm>
            <a:off x="733953" y="365099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3E472801-0E73-4E08-8CB5-78F88B7C9F27}"/>
              </a:ext>
            </a:extLst>
          </p:cNvPr>
          <p:cNvSpPr/>
          <p:nvPr/>
        </p:nvSpPr>
        <p:spPr>
          <a:xfrm>
            <a:off x="1137793" y="365099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B96BB654-B3EA-4A82-976F-82556B618D8F}"/>
              </a:ext>
            </a:extLst>
          </p:cNvPr>
          <p:cNvSpPr/>
          <p:nvPr/>
        </p:nvSpPr>
        <p:spPr>
          <a:xfrm>
            <a:off x="1530223" y="365099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38991031-52DD-4038-8F18-939759F2698F}"/>
              </a:ext>
            </a:extLst>
          </p:cNvPr>
          <p:cNvSpPr/>
          <p:nvPr/>
        </p:nvSpPr>
        <p:spPr>
          <a:xfrm>
            <a:off x="3371485" y="3580485"/>
            <a:ext cx="458812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87E70211-382D-4B21-BD51-3F7251B109AB}"/>
              </a:ext>
            </a:extLst>
          </p:cNvPr>
          <p:cNvSpPr/>
          <p:nvPr/>
        </p:nvSpPr>
        <p:spPr>
          <a:xfrm>
            <a:off x="779492" y="4009540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FIFO</a:t>
            </a:r>
            <a:endParaRPr lang="ko-KR" altLang="en-US" sz="140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2E3DA298-440F-49E7-A4B5-5FB06B4B6EFE}"/>
              </a:ext>
            </a:extLst>
          </p:cNvPr>
          <p:cNvSpPr/>
          <p:nvPr/>
        </p:nvSpPr>
        <p:spPr>
          <a:xfrm>
            <a:off x="3089683" y="4009540"/>
            <a:ext cx="1022416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LIFO</a:t>
            </a:r>
            <a:endParaRPr lang="ko-KR" altLang="en-US" sz="140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316A553-3D4B-4B85-9823-2FA64B4BEFE0}"/>
              </a:ext>
            </a:extLst>
          </p:cNvPr>
          <p:cNvSpPr/>
          <p:nvPr/>
        </p:nvSpPr>
        <p:spPr>
          <a:xfrm>
            <a:off x="3442925" y="2534871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AAEADDA3-9CE2-46FD-AB28-9C048A7EBE75}"/>
              </a:ext>
            </a:extLst>
          </p:cNvPr>
          <p:cNvSpPr/>
          <p:nvPr/>
        </p:nvSpPr>
        <p:spPr>
          <a:xfrm>
            <a:off x="3442925" y="365099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28581F4-4A25-4B64-B15E-5AB00852392D}"/>
              </a:ext>
            </a:extLst>
          </p:cNvPr>
          <p:cNvCxnSpPr>
            <a:cxnSpLocks/>
          </p:cNvCxnSpPr>
          <p:nvPr/>
        </p:nvCxnSpPr>
        <p:spPr>
          <a:xfrm flipH="1">
            <a:off x="3830297" y="3796509"/>
            <a:ext cx="22733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7977AA2B-0252-4EF3-BA86-7D1821A5409E}"/>
              </a:ext>
            </a:extLst>
          </p:cNvPr>
          <p:cNvSpPr/>
          <p:nvPr/>
        </p:nvSpPr>
        <p:spPr>
          <a:xfrm>
            <a:off x="5087367" y="1422615"/>
            <a:ext cx="2232248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E55D8C32-86F6-46BC-8E14-E706716152EC}"/>
              </a:ext>
            </a:extLst>
          </p:cNvPr>
          <p:cNvSpPr/>
          <p:nvPr/>
        </p:nvSpPr>
        <p:spPr>
          <a:xfrm>
            <a:off x="5159375" y="149312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7C99698B-1190-4A92-8BF3-D2C99D3C203C}"/>
              </a:ext>
            </a:extLst>
          </p:cNvPr>
          <p:cNvSpPr/>
          <p:nvPr/>
        </p:nvSpPr>
        <p:spPr>
          <a:xfrm>
            <a:off x="5563215" y="149312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54D92CB3-32B0-403B-9FF3-3EC39E7502B6}"/>
              </a:ext>
            </a:extLst>
          </p:cNvPr>
          <p:cNvSpPr/>
          <p:nvPr/>
        </p:nvSpPr>
        <p:spPr>
          <a:xfrm>
            <a:off x="7796907" y="1422615"/>
            <a:ext cx="458812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6B5D2DBB-BA37-4929-AA46-BFA0D4D70CC3}"/>
              </a:ext>
            </a:extLst>
          </p:cNvPr>
          <p:cNvSpPr/>
          <p:nvPr/>
        </p:nvSpPr>
        <p:spPr>
          <a:xfrm>
            <a:off x="5204914" y="1851670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FIFO</a:t>
            </a:r>
            <a:endParaRPr lang="ko-KR" altLang="en-US" sz="140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16675F57-18F6-4E25-850C-E05BB81CF121}"/>
              </a:ext>
            </a:extLst>
          </p:cNvPr>
          <p:cNvSpPr/>
          <p:nvPr/>
        </p:nvSpPr>
        <p:spPr>
          <a:xfrm>
            <a:off x="7515105" y="1851670"/>
            <a:ext cx="1022416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LIFO</a:t>
            </a:r>
            <a:endParaRPr lang="ko-KR" altLang="en-US" sz="140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8750E46E-854F-4CF7-81CE-03F3D422FD9E}"/>
              </a:ext>
            </a:extLst>
          </p:cNvPr>
          <p:cNvSpPr/>
          <p:nvPr/>
        </p:nvSpPr>
        <p:spPr>
          <a:xfrm>
            <a:off x="5087367" y="2464361"/>
            <a:ext cx="2232248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EB2C8294-1EAF-477E-8F75-824019B77399}"/>
              </a:ext>
            </a:extLst>
          </p:cNvPr>
          <p:cNvSpPr/>
          <p:nvPr/>
        </p:nvSpPr>
        <p:spPr>
          <a:xfrm>
            <a:off x="5159375" y="2534871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8884C8C-CBF4-4910-AF5E-7F9079DD0BAE}"/>
              </a:ext>
            </a:extLst>
          </p:cNvPr>
          <p:cNvSpPr/>
          <p:nvPr/>
        </p:nvSpPr>
        <p:spPr>
          <a:xfrm>
            <a:off x="5563215" y="2534871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DFFA4303-52B5-46B4-B6FB-1F2AFED68B47}"/>
              </a:ext>
            </a:extLst>
          </p:cNvPr>
          <p:cNvSpPr/>
          <p:nvPr/>
        </p:nvSpPr>
        <p:spPr>
          <a:xfrm>
            <a:off x="7796907" y="2464361"/>
            <a:ext cx="458812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D264DA1B-0EA4-41FE-A618-65B75B7347E2}"/>
              </a:ext>
            </a:extLst>
          </p:cNvPr>
          <p:cNvSpPr/>
          <p:nvPr/>
        </p:nvSpPr>
        <p:spPr>
          <a:xfrm>
            <a:off x="5204914" y="2893416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FIFO</a:t>
            </a:r>
            <a:endParaRPr lang="ko-KR" altLang="en-US" sz="140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0BC12CC3-13D0-45DA-8041-101DB0EBBE4A}"/>
              </a:ext>
            </a:extLst>
          </p:cNvPr>
          <p:cNvSpPr/>
          <p:nvPr/>
        </p:nvSpPr>
        <p:spPr>
          <a:xfrm>
            <a:off x="7515105" y="2893416"/>
            <a:ext cx="1022416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LIFO</a:t>
            </a:r>
            <a:endParaRPr lang="ko-KR" altLang="en-US" sz="1400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DD7C4021-FB78-4198-A860-FC28A49BB60C}"/>
              </a:ext>
            </a:extLst>
          </p:cNvPr>
          <p:cNvSpPr/>
          <p:nvPr/>
        </p:nvSpPr>
        <p:spPr>
          <a:xfrm>
            <a:off x="5087367" y="3580485"/>
            <a:ext cx="2232248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A0FC4023-1566-4885-ACCD-9B5411E6487D}"/>
              </a:ext>
            </a:extLst>
          </p:cNvPr>
          <p:cNvSpPr/>
          <p:nvPr/>
        </p:nvSpPr>
        <p:spPr>
          <a:xfrm>
            <a:off x="5162842" y="365099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A0070BCA-3AE8-4959-87E0-1D6F93A7B032}"/>
              </a:ext>
            </a:extLst>
          </p:cNvPr>
          <p:cNvSpPr/>
          <p:nvPr/>
        </p:nvSpPr>
        <p:spPr>
          <a:xfrm>
            <a:off x="7796907" y="3580485"/>
            <a:ext cx="458812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E17761A8-C41A-4284-914F-981F06FCFC53}"/>
              </a:ext>
            </a:extLst>
          </p:cNvPr>
          <p:cNvSpPr/>
          <p:nvPr/>
        </p:nvSpPr>
        <p:spPr>
          <a:xfrm>
            <a:off x="5204914" y="4009540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FIFO</a:t>
            </a:r>
            <a:endParaRPr lang="ko-KR" altLang="en-US" sz="1400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1D952080-119E-4B51-803E-8C04BAB65AB6}"/>
              </a:ext>
            </a:extLst>
          </p:cNvPr>
          <p:cNvSpPr/>
          <p:nvPr/>
        </p:nvSpPr>
        <p:spPr>
          <a:xfrm>
            <a:off x="7515105" y="4009540"/>
            <a:ext cx="1022416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LIFO</a:t>
            </a:r>
            <a:endParaRPr lang="ko-KR" altLang="en-US" sz="140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A5A6F1-4A6B-46ED-B424-961561E69D4C}"/>
              </a:ext>
            </a:extLst>
          </p:cNvPr>
          <p:cNvCxnSpPr>
            <a:cxnSpLocks/>
          </p:cNvCxnSpPr>
          <p:nvPr/>
        </p:nvCxnSpPr>
        <p:spPr>
          <a:xfrm>
            <a:off x="4493762" y="1203598"/>
            <a:ext cx="0" cy="367240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2F6FA6AE-6053-40E8-956B-F638F1B71B42}"/>
              </a:ext>
            </a:extLst>
          </p:cNvPr>
          <p:cNvSpPr/>
          <p:nvPr/>
        </p:nvSpPr>
        <p:spPr>
          <a:xfrm>
            <a:off x="7868347" y="149312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B22F5208-F143-473B-8300-167E52C3C26F}"/>
              </a:ext>
            </a:extLst>
          </p:cNvPr>
          <p:cNvSpPr/>
          <p:nvPr/>
        </p:nvSpPr>
        <p:spPr>
          <a:xfrm>
            <a:off x="1603737" y="4299942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Enqueue Goroutine</a:t>
            </a:r>
            <a:endParaRPr lang="ko-KR" altLang="en-US" sz="1600" b="1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841E2F09-A8EA-4B82-8A64-CAC230046010}"/>
              </a:ext>
            </a:extLst>
          </p:cNvPr>
          <p:cNvSpPr/>
          <p:nvPr/>
        </p:nvSpPr>
        <p:spPr>
          <a:xfrm>
            <a:off x="6029159" y="4299942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Dequeue Goroutine</a:t>
            </a:r>
            <a:endParaRPr lang="ko-KR" altLang="en-US" sz="1600" b="1"/>
          </a:p>
        </p:txBody>
      </p:sp>
      <p:sp>
        <p:nvSpPr>
          <p:cNvPr id="171" name="자유형: 도형 170">
            <a:extLst>
              <a:ext uri="{FF2B5EF4-FFF2-40B4-BE49-F238E27FC236}">
                <a16:creationId xmlns:a16="http://schemas.microsoft.com/office/drawing/2014/main" id="{DF7D6A62-5A74-4D7E-B75F-85258FC9075F}"/>
              </a:ext>
            </a:extLst>
          </p:cNvPr>
          <p:cNvSpPr/>
          <p:nvPr/>
        </p:nvSpPr>
        <p:spPr>
          <a:xfrm>
            <a:off x="4884725" y="2393850"/>
            <a:ext cx="3141588" cy="79165"/>
          </a:xfrm>
          <a:custGeom>
            <a:avLst/>
            <a:gdLst>
              <a:gd name="connsiteX0" fmla="*/ 1498600 w 1498600"/>
              <a:gd name="connsiteY0" fmla="*/ 311150 h 311150"/>
              <a:gd name="connsiteX1" fmla="*/ 1498600 w 1498600"/>
              <a:gd name="connsiteY1" fmla="*/ 311150 h 311150"/>
              <a:gd name="connsiteX2" fmla="*/ 1498600 w 1498600"/>
              <a:gd name="connsiteY2" fmla="*/ 0 h 311150"/>
              <a:gd name="connsiteX3" fmla="*/ 0 w 1498600"/>
              <a:gd name="connsiteY3" fmla="*/ 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600" h="311150">
                <a:moveTo>
                  <a:pt x="1498600" y="311150"/>
                </a:moveTo>
                <a:lnTo>
                  <a:pt x="1498600" y="311150"/>
                </a:lnTo>
                <a:lnTo>
                  <a:pt x="149860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CA00F29A-7171-42B3-822D-37DEF05B1C36}"/>
              </a:ext>
            </a:extLst>
          </p:cNvPr>
          <p:cNvSpPr/>
          <p:nvPr/>
        </p:nvSpPr>
        <p:spPr>
          <a:xfrm>
            <a:off x="5967507" y="149312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03A6545C-9736-4AD4-9E16-6239ED9F527B}"/>
              </a:ext>
            </a:extLst>
          </p:cNvPr>
          <p:cNvSpPr/>
          <p:nvPr/>
        </p:nvSpPr>
        <p:spPr>
          <a:xfrm>
            <a:off x="5967507" y="254053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2097CBC6-7E60-44C9-9469-CD998F6AD46B}"/>
              </a:ext>
            </a:extLst>
          </p:cNvPr>
          <p:cNvSpPr/>
          <p:nvPr/>
        </p:nvSpPr>
        <p:spPr>
          <a:xfrm>
            <a:off x="5567134" y="364949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08ED775F-44CA-4DAF-BAA6-E920078AAD2F}"/>
              </a:ext>
            </a:extLst>
          </p:cNvPr>
          <p:cNvSpPr/>
          <p:nvPr/>
        </p:nvSpPr>
        <p:spPr>
          <a:xfrm>
            <a:off x="2459305" y="2131238"/>
            <a:ext cx="288029" cy="1455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263D43C-C7C3-44D3-AA0B-567D7E5645A1}"/>
              </a:ext>
            </a:extLst>
          </p:cNvPr>
          <p:cNvCxnSpPr>
            <a:cxnSpLocks/>
          </p:cNvCxnSpPr>
          <p:nvPr/>
        </p:nvCxnSpPr>
        <p:spPr>
          <a:xfrm flipH="1">
            <a:off x="3830297" y="2680384"/>
            <a:ext cx="22733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CDA2B890-E489-4736-A0CA-1E6D2088017F}"/>
              </a:ext>
            </a:extLst>
          </p:cNvPr>
          <p:cNvCxnSpPr>
            <a:cxnSpLocks/>
          </p:cNvCxnSpPr>
          <p:nvPr/>
        </p:nvCxnSpPr>
        <p:spPr>
          <a:xfrm flipH="1">
            <a:off x="4860032" y="3796509"/>
            <a:ext cx="22733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화살표: 아래쪽 180">
            <a:extLst>
              <a:ext uri="{FF2B5EF4-FFF2-40B4-BE49-F238E27FC236}">
                <a16:creationId xmlns:a16="http://schemas.microsoft.com/office/drawing/2014/main" id="{9D94A025-2C32-4B24-B393-86AA2AB432B8}"/>
              </a:ext>
            </a:extLst>
          </p:cNvPr>
          <p:cNvSpPr/>
          <p:nvPr/>
        </p:nvSpPr>
        <p:spPr>
          <a:xfrm>
            <a:off x="2459305" y="3249715"/>
            <a:ext cx="288029" cy="1455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화살표: 아래쪽 181">
            <a:extLst>
              <a:ext uri="{FF2B5EF4-FFF2-40B4-BE49-F238E27FC236}">
                <a16:creationId xmlns:a16="http://schemas.microsoft.com/office/drawing/2014/main" id="{C8C7C634-8712-41B8-9A6D-F8D1390A6328}"/>
              </a:ext>
            </a:extLst>
          </p:cNvPr>
          <p:cNvSpPr/>
          <p:nvPr/>
        </p:nvSpPr>
        <p:spPr>
          <a:xfrm>
            <a:off x="6828798" y="2131238"/>
            <a:ext cx="288029" cy="1455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화살표: 아래쪽 182">
            <a:extLst>
              <a:ext uri="{FF2B5EF4-FFF2-40B4-BE49-F238E27FC236}">
                <a16:creationId xmlns:a16="http://schemas.microsoft.com/office/drawing/2014/main" id="{3C3E0264-30B8-4511-AB57-6B8EE0724CB4}"/>
              </a:ext>
            </a:extLst>
          </p:cNvPr>
          <p:cNvSpPr/>
          <p:nvPr/>
        </p:nvSpPr>
        <p:spPr>
          <a:xfrm>
            <a:off x="6828798" y="3249715"/>
            <a:ext cx="288029" cy="1455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89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25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130324"/>
            <a:ext cx="8229600" cy="857250"/>
          </a:xfrm>
        </p:spPr>
        <p:txBody>
          <a:bodyPr/>
          <a:lstStyle/>
          <a:p>
            <a:r>
              <a:rPr lang="en-US" altLang="ko-KR"/>
              <a:t>LRQ Scheduler</a:t>
            </a:r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3A3F856-F52B-49E5-999B-2A68E86AD444}"/>
              </a:ext>
            </a:extLst>
          </p:cNvPr>
          <p:cNvSpPr/>
          <p:nvPr/>
        </p:nvSpPr>
        <p:spPr>
          <a:xfrm>
            <a:off x="2915816" y="2356349"/>
            <a:ext cx="2232248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2D89B3C4-0926-46DE-8A08-DB44A26B2174}"/>
              </a:ext>
            </a:extLst>
          </p:cNvPr>
          <p:cNvSpPr/>
          <p:nvPr/>
        </p:nvSpPr>
        <p:spPr>
          <a:xfrm>
            <a:off x="2987824" y="242685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235BEEBE-5387-4B88-9F7E-A56FD6AC4363}"/>
              </a:ext>
            </a:extLst>
          </p:cNvPr>
          <p:cNvSpPr/>
          <p:nvPr/>
        </p:nvSpPr>
        <p:spPr>
          <a:xfrm>
            <a:off x="3391664" y="242685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738F44FC-9C21-483D-BFDB-EE7DA1A75090}"/>
              </a:ext>
            </a:extLst>
          </p:cNvPr>
          <p:cNvSpPr/>
          <p:nvPr/>
        </p:nvSpPr>
        <p:spPr>
          <a:xfrm>
            <a:off x="3784094" y="242685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D861302-8443-4D33-8620-C5E70607ED8E}"/>
              </a:ext>
            </a:extLst>
          </p:cNvPr>
          <p:cNvSpPr/>
          <p:nvPr/>
        </p:nvSpPr>
        <p:spPr>
          <a:xfrm>
            <a:off x="5625356" y="2356349"/>
            <a:ext cx="458812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5BFB0583-0081-401D-981C-233C0B91246E}"/>
              </a:ext>
            </a:extLst>
          </p:cNvPr>
          <p:cNvSpPr/>
          <p:nvPr/>
        </p:nvSpPr>
        <p:spPr>
          <a:xfrm>
            <a:off x="5696796" y="242685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85B17D53-5694-4F00-9A38-62BF849DE6C8}"/>
              </a:ext>
            </a:extLst>
          </p:cNvPr>
          <p:cNvSpPr/>
          <p:nvPr/>
        </p:nvSpPr>
        <p:spPr>
          <a:xfrm>
            <a:off x="3033363" y="2785404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FIFO</a:t>
            </a:r>
            <a:endParaRPr lang="ko-KR" altLang="en-US" sz="14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3EF3A8C-AEF6-49D4-8695-36187B363DA3}"/>
              </a:ext>
            </a:extLst>
          </p:cNvPr>
          <p:cNvSpPr/>
          <p:nvPr/>
        </p:nvSpPr>
        <p:spPr>
          <a:xfrm>
            <a:off x="4856185" y="2785404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LIFO</a:t>
            </a:r>
            <a:endParaRPr lang="ko-KR" altLang="en-US" sz="14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A90D409-D405-4529-913C-5DD9D44BC7A7}"/>
              </a:ext>
            </a:extLst>
          </p:cNvPr>
          <p:cNvCxnSpPr>
            <a:stCxn id="88" idx="1"/>
            <a:endCxn id="76" idx="3"/>
          </p:cNvCxnSpPr>
          <p:nvPr/>
        </p:nvCxnSpPr>
        <p:spPr>
          <a:xfrm flipH="1">
            <a:off x="5148064" y="2572373"/>
            <a:ext cx="4772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77E835E-3393-4627-8135-32F9E3E79985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2483768" y="2572373"/>
            <a:ext cx="43204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DAD73A4-D8B7-47C7-B676-2E194C46EF4E}"/>
              </a:ext>
            </a:extLst>
          </p:cNvPr>
          <p:cNvCxnSpPr>
            <a:cxnSpLocks/>
            <a:endCxn id="88" idx="3"/>
          </p:cNvCxnSpPr>
          <p:nvPr/>
        </p:nvCxnSpPr>
        <p:spPr>
          <a:xfrm flipH="1">
            <a:off x="6084168" y="2572373"/>
            <a:ext cx="4546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A3CC8DB-0CD6-49EB-9093-DD463D3AC18F}"/>
              </a:ext>
            </a:extLst>
          </p:cNvPr>
          <p:cNvSpPr/>
          <p:nvPr/>
        </p:nvSpPr>
        <p:spPr>
          <a:xfrm>
            <a:off x="2483768" y="2212333"/>
            <a:ext cx="3375050" cy="142229"/>
          </a:xfrm>
          <a:custGeom>
            <a:avLst/>
            <a:gdLst>
              <a:gd name="connsiteX0" fmla="*/ 1498600 w 1498600"/>
              <a:gd name="connsiteY0" fmla="*/ 311150 h 311150"/>
              <a:gd name="connsiteX1" fmla="*/ 1498600 w 1498600"/>
              <a:gd name="connsiteY1" fmla="*/ 311150 h 311150"/>
              <a:gd name="connsiteX2" fmla="*/ 1498600 w 1498600"/>
              <a:gd name="connsiteY2" fmla="*/ 0 h 311150"/>
              <a:gd name="connsiteX3" fmla="*/ 0 w 1498600"/>
              <a:gd name="connsiteY3" fmla="*/ 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600" h="311150">
                <a:moveTo>
                  <a:pt x="1498600" y="311150"/>
                </a:moveTo>
                <a:lnTo>
                  <a:pt x="1498600" y="311150"/>
                </a:lnTo>
                <a:lnTo>
                  <a:pt x="149860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55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740618"/>
            <a:ext cx="8229600" cy="857250"/>
          </a:xfrm>
        </p:spPr>
        <p:txBody>
          <a:bodyPr/>
          <a:lstStyle/>
          <a:p>
            <a:r>
              <a:rPr lang="en-US" altLang="ko-KR"/>
              <a:t>GO Scheduler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F23E69-AC03-455F-A322-AF925C60AAC3}"/>
              </a:ext>
            </a:extLst>
          </p:cNvPr>
          <p:cNvSpPr/>
          <p:nvPr/>
        </p:nvSpPr>
        <p:spPr>
          <a:xfrm>
            <a:off x="3500634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3A2990B-042E-4370-AB6E-6BFD96E775B7}"/>
              </a:ext>
            </a:extLst>
          </p:cNvPr>
          <p:cNvSpPr/>
          <p:nvPr/>
        </p:nvSpPr>
        <p:spPr>
          <a:xfrm>
            <a:off x="493317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AB5C029-4CA3-40D6-B14B-D8D58C4854AE}"/>
              </a:ext>
            </a:extLst>
          </p:cNvPr>
          <p:cNvSpPr/>
          <p:nvPr/>
        </p:nvSpPr>
        <p:spPr>
          <a:xfrm>
            <a:off x="873094" y="4010937"/>
            <a:ext cx="7705836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OS Process/Thread Scheduling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D0DA5C4-D81A-49EB-8330-3402628CBB3B}"/>
              </a:ext>
            </a:extLst>
          </p:cNvPr>
          <p:cNvSpPr/>
          <p:nvPr/>
        </p:nvSpPr>
        <p:spPr>
          <a:xfrm>
            <a:off x="2353240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0D82D07-F903-4C13-BB1D-897DA35CD300}"/>
              </a:ext>
            </a:extLst>
          </p:cNvPr>
          <p:cNvSpPr/>
          <p:nvPr/>
        </p:nvSpPr>
        <p:spPr>
          <a:xfrm>
            <a:off x="378578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7071891-DEB4-494D-8DA7-746E14F2F79D}"/>
              </a:ext>
            </a:extLst>
          </p:cNvPr>
          <p:cNvSpPr/>
          <p:nvPr/>
        </p:nvSpPr>
        <p:spPr>
          <a:xfrm>
            <a:off x="521832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8FE9FFC-8C6A-433A-A992-EBB786856D04}"/>
              </a:ext>
            </a:extLst>
          </p:cNvPr>
          <p:cNvSpPr/>
          <p:nvPr/>
        </p:nvSpPr>
        <p:spPr>
          <a:xfrm>
            <a:off x="665086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5490696-47A0-4228-B610-58EA097F098A}"/>
              </a:ext>
            </a:extLst>
          </p:cNvPr>
          <p:cNvSpPr/>
          <p:nvPr/>
        </p:nvSpPr>
        <p:spPr>
          <a:xfrm>
            <a:off x="2068093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7959C6-4C9F-4421-ADAA-2A398B5EE797}"/>
              </a:ext>
            </a:extLst>
          </p:cNvPr>
          <p:cNvSpPr/>
          <p:nvPr/>
        </p:nvSpPr>
        <p:spPr>
          <a:xfrm>
            <a:off x="636571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30239C0-5853-4534-B7F2-FEEE6D030B0D}"/>
              </a:ext>
            </a:extLst>
          </p:cNvPr>
          <p:cNvSpPr/>
          <p:nvPr/>
        </p:nvSpPr>
        <p:spPr>
          <a:xfrm>
            <a:off x="6650873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7679852-F13C-4B90-8C9E-33A8E189F0D7}"/>
              </a:ext>
            </a:extLst>
          </p:cNvPr>
          <p:cNvSpPr/>
          <p:nvPr/>
        </p:nvSpPr>
        <p:spPr>
          <a:xfrm>
            <a:off x="6740665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DC9D988-DF97-46A6-8C46-D9A5CB7AA773}"/>
              </a:ext>
            </a:extLst>
          </p:cNvPr>
          <p:cNvSpPr/>
          <p:nvPr/>
        </p:nvSpPr>
        <p:spPr>
          <a:xfrm>
            <a:off x="6740665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5A38EC1-C007-45B2-9783-BCCBDE40DCFE}"/>
              </a:ext>
            </a:extLst>
          </p:cNvPr>
          <p:cNvSpPr/>
          <p:nvPr/>
        </p:nvSpPr>
        <p:spPr>
          <a:xfrm>
            <a:off x="6740665" y="807392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3B5F637-6840-4F4B-8130-57870D1B7319}"/>
              </a:ext>
            </a:extLst>
          </p:cNvPr>
          <p:cNvSpPr/>
          <p:nvPr/>
        </p:nvSpPr>
        <p:spPr>
          <a:xfrm>
            <a:off x="5218327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4DFE63C-ADB0-4821-BAC6-8D8F5E8763B7}"/>
              </a:ext>
            </a:extLst>
          </p:cNvPr>
          <p:cNvSpPr/>
          <p:nvPr/>
        </p:nvSpPr>
        <p:spPr>
          <a:xfrm>
            <a:off x="530811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0FE5CE2-83D3-41E3-A354-AF3EB45AABB8}"/>
              </a:ext>
            </a:extLst>
          </p:cNvPr>
          <p:cNvSpPr/>
          <p:nvPr/>
        </p:nvSpPr>
        <p:spPr>
          <a:xfrm>
            <a:off x="8083408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7631BB0-30A1-426C-9A81-F9CDEB3DFD72}"/>
              </a:ext>
            </a:extLst>
          </p:cNvPr>
          <p:cNvSpPr/>
          <p:nvPr/>
        </p:nvSpPr>
        <p:spPr>
          <a:xfrm>
            <a:off x="817319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A937F59-C3F3-4630-9AB3-B9DCF6EEEA09}"/>
              </a:ext>
            </a:extLst>
          </p:cNvPr>
          <p:cNvSpPr/>
          <p:nvPr/>
        </p:nvSpPr>
        <p:spPr>
          <a:xfrm>
            <a:off x="5218324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B779F00-4DF4-41FB-8995-0EF98D26625F}"/>
              </a:ext>
            </a:extLst>
          </p:cNvPr>
          <p:cNvSpPr/>
          <p:nvPr/>
        </p:nvSpPr>
        <p:spPr>
          <a:xfrm>
            <a:off x="6650870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D09738D7-6E1C-4FF1-AB93-B11F604E1D3F}"/>
              </a:ext>
            </a:extLst>
          </p:cNvPr>
          <p:cNvSpPr/>
          <p:nvPr/>
        </p:nvSpPr>
        <p:spPr>
          <a:xfrm>
            <a:off x="8083403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DE0ACD99-DE90-4985-BF52-1773A7AC9DEB}"/>
              </a:ext>
            </a:extLst>
          </p:cNvPr>
          <p:cNvSpPr/>
          <p:nvPr/>
        </p:nvSpPr>
        <p:spPr>
          <a:xfrm>
            <a:off x="387557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D3F735BC-FAF2-478A-B8F6-EDB9A9041A1E}"/>
              </a:ext>
            </a:extLst>
          </p:cNvPr>
          <p:cNvSpPr/>
          <p:nvPr/>
        </p:nvSpPr>
        <p:spPr>
          <a:xfrm>
            <a:off x="5308397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483F76A3-8CDC-4DC0-921C-7847322E0321}"/>
              </a:ext>
            </a:extLst>
          </p:cNvPr>
          <p:cNvSpPr/>
          <p:nvPr/>
        </p:nvSpPr>
        <p:spPr>
          <a:xfrm>
            <a:off x="6740651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83F86471-017E-4C28-9F06-B4ED1821366A}"/>
              </a:ext>
            </a:extLst>
          </p:cNvPr>
          <p:cNvSpPr/>
          <p:nvPr/>
        </p:nvSpPr>
        <p:spPr>
          <a:xfrm>
            <a:off x="808340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2D22AC-C7B5-4DDD-A44D-12EA7DFC7A25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599007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78FD9A0-FAEE-4373-921D-CE9CFAFE33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031548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AD5FDDD-D75E-4198-8E95-6B35ECAE16AD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5464088" y="4362340"/>
            <a:ext cx="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6003A59-3C46-44B4-B5A6-470F18CF379F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6896629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A752417-B4E7-40CC-9380-6AC40013210D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2601000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61CC513-7896-4266-B6C1-5589854EFBFA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033538" y="3777124"/>
            <a:ext cx="3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D0C9CCF-88D1-4D2A-9B44-EEAF5DDF8B46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546608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F278E4B1-5826-4187-8CE0-0C43DA7C04F8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689862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0698469-F8B9-4F24-8A81-2ACA84C69E69}"/>
              </a:ext>
            </a:extLst>
          </p:cNvPr>
          <p:cNvCxnSpPr>
            <a:cxnSpLocks/>
            <a:endCxn id="144" idx="2"/>
          </p:cNvCxnSpPr>
          <p:nvPr/>
        </p:nvCxnSpPr>
        <p:spPr>
          <a:xfrm flipV="1">
            <a:off x="833116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16C2A54-20D4-41D7-ADD5-BAFF794B157E}"/>
              </a:ext>
            </a:extLst>
          </p:cNvPr>
          <p:cNvCxnSpPr>
            <a:cxnSpLocks/>
            <a:stCxn id="63" idx="0"/>
            <a:endCxn id="141" idx="2"/>
          </p:cNvCxnSpPr>
          <p:nvPr/>
        </p:nvCxnSpPr>
        <p:spPr>
          <a:xfrm flipH="1" flipV="1">
            <a:off x="4033538" y="3191450"/>
            <a:ext cx="3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0927512-AC79-4A22-A3DE-2D5D0EE34484}"/>
              </a:ext>
            </a:extLst>
          </p:cNvPr>
          <p:cNvCxnSpPr>
            <a:cxnSpLocks/>
            <a:stCxn id="77" idx="2"/>
            <a:endCxn id="97" idx="0"/>
          </p:cNvCxnSpPr>
          <p:nvPr/>
        </p:nvCxnSpPr>
        <p:spPr>
          <a:xfrm>
            <a:off x="5466084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55856A3-2738-450E-B341-A50D47EF48A6}"/>
              </a:ext>
            </a:extLst>
          </p:cNvPr>
          <p:cNvCxnSpPr>
            <a:cxnSpLocks/>
            <a:stCxn id="72" idx="2"/>
            <a:endCxn id="98" idx="0"/>
          </p:cNvCxnSpPr>
          <p:nvPr/>
        </p:nvCxnSpPr>
        <p:spPr>
          <a:xfrm>
            <a:off x="6898630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E0DC0C3-D348-4904-AA9D-8395BC004ED5}"/>
              </a:ext>
            </a:extLst>
          </p:cNvPr>
          <p:cNvCxnSpPr>
            <a:cxnSpLocks/>
            <a:stCxn id="82" idx="2"/>
            <a:endCxn id="140" idx="0"/>
          </p:cNvCxnSpPr>
          <p:nvPr/>
        </p:nvCxnSpPr>
        <p:spPr>
          <a:xfrm flipH="1">
            <a:off x="8331163" y="2081131"/>
            <a:ext cx="2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C08ED73C-A3B5-4F93-AF7C-6B6B28AB65B0}"/>
              </a:ext>
            </a:extLst>
          </p:cNvPr>
          <p:cNvCxnSpPr>
            <a:cxnSpLocks/>
            <a:stCxn id="97" idx="2"/>
            <a:endCxn id="142" idx="0"/>
          </p:cNvCxnSpPr>
          <p:nvPr/>
        </p:nvCxnSpPr>
        <p:spPr>
          <a:xfrm>
            <a:off x="5466084" y="2666154"/>
            <a:ext cx="279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CE915A0-FB87-497A-B68D-B32C54017FD8}"/>
              </a:ext>
            </a:extLst>
          </p:cNvPr>
          <p:cNvCxnSpPr>
            <a:cxnSpLocks/>
            <a:stCxn id="98" idx="2"/>
            <a:endCxn id="143" idx="0"/>
          </p:cNvCxnSpPr>
          <p:nvPr/>
        </p:nvCxnSpPr>
        <p:spPr>
          <a:xfrm flipH="1">
            <a:off x="6898617" y="2666154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2B66A88-DEEB-4279-99FC-B140B865D674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8331163" y="2666154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24039C-960F-4644-A06E-165679417542}"/>
              </a:ext>
            </a:extLst>
          </p:cNvPr>
          <p:cNvCxnSpPr>
            <a:cxnSpLocks/>
            <a:stCxn id="65" idx="0"/>
            <a:endCxn id="143" idx="2"/>
          </p:cNvCxnSpPr>
          <p:nvPr/>
        </p:nvCxnSpPr>
        <p:spPr>
          <a:xfrm flipH="1" flipV="1">
            <a:off x="6898617" y="3191450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11C6AC8-061E-4342-99B1-F2AD4716274D}"/>
              </a:ext>
            </a:extLst>
          </p:cNvPr>
          <p:cNvCxnSpPr>
            <a:cxnSpLocks/>
            <a:stCxn id="64" idx="0"/>
            <a:endCxn id="142" idx="2"/>
          </p:cNvCxnSpPr>
          <p:nvPr/>
        </p:nvCxnSpPr>
        <p:spPr>
          <a:xfrm flipV="1">
            <a:off x="5466081" y="3191450"/>
            <a:ext cx="28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C335057A-6703-446E-A149-81EAC7890762}"/>
              </a:ext>
            </a:extLst>
          </p:cNvPr>
          <p:cNvSpPr/>
          <p:nvPr/>
        </p:nvSpPr>
        <p:spPr>
          <a:xfrm>
            <a:off x="244104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60A80240-DAED-4B2F-AAF4-E01E2CC23E77}"/>
              </a:ext>
            </a:extLst>
          </p:cNvPr>
          <p:cNvCxnSpPr>
            <a:cxnSpLocks/>
            <a:stCxn id="62" idx="0"/>
            <a:endCxn id="162" idx="2"/>
          </p:cNvCxnSpPr>
          <p:nvPr/>
        </p:nvCxnSpPr>
        <p:spPr>
          <a:xfrm flipH="1" flipV="1">
            <a:off x="2599008" y="3191450"/>
            <a:ext cx="199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243BA8F8-A493-4E85-BDF4-544F4AD0FFE8}"/>
              </a:ext>
            </a:extLst>
          </p:cNvPr>
          <p:cNvSpPr/>
          <p:nvPr/>
        </p:nvSpPr>
        <p:spPr>
          <a:xfrm>
            <a:off x="2246620" y="1864991"/>
            <a:ext cx="2122010" cy="637569"/>
          </a:xfrm>
          <a:prstGeom prst="roundRect">
            <a:avLst>
              <a:gd name="adj" fmla="val 119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GRQ</a:t>
            </a:r>
            <a:endParaRPr lang="ko-KR" altLang="en-US" sz="12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25700973-09E8-45A1-9708-20A87C58F4FF}"/>
              </a:ext>
            </a:extLst>
          </p:cNvPr>
          <p:cNvSpPr/>
          <p:nvPr/>
        </p:nvSpPr>
        <p:spPr>
          <a:xfrm>
            <a:off x="2330568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645E077-CC50-4EDD-A4B1-A9C179A30625}"/>
              </a:ext>
            </a:extLst>
          </p:cNvPr>
          <p:cNvSpPr/>
          <p:nvPr/>
        </p:nvSpPr>
        <p:spPr>
          <a:xfrm>
            <a:off x="3149659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EFC67E6D-715C-4988-B27B-C94EA562655D}"/>
              </a:ext>
            </a:extLst>
          </p:cNvPr>
          <p:cNvSpPr/>
          <p:nvPr/>
        </p:nvSpPr>
        <p:spPr>
          <a:xfrm>
            <a:off x="274011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6DCFC37A-8D41-4317-AD0E-3DEAD425FA9C}"/>
              </a:ext>
            </a:extLst>
          </p:cNvPr>
          <p:cNvSpPr/>
          <p:nvPr/>
        </p:nvSpPr>
        <p:spPr>
          <a:xfrm>
            <a:off x="355538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AD54F62-B755-41D3-A8B3-103EC2BA7691}"/>
              </a:ext>
            </a:extLst>
          </p:cNvPr>
          <p:cNvCxnSpPr>
            <a:cxnSpLocks/>
            <a:stCxn id="144" idx="0"/>
          </p:cNvCxnSpPr>
          <p:nvPr/>
        </p:nvCxnSpPr>
        <p:spPr>
          <a:xfrm flipH="1" flipV="1">
            <a:off x="8330871" y="3191450"/>
            <a:ext cx="29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ACAE6CB4-6784-4A0D-8ACE-275F4D981A74}"/>
              </a:ext>
            </a:extLst>
          </p:cNvPr>
          <p:cNvSpPr/>
          <p:nvPr/>
        </p:nvSpPr>
        <p:spPr>
          <a:xfrm>
            <a:off x="5148065" y="2840046"/>
            <a:ext cx="199715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           Executing</a:t>
            </a:r>
          </a:p>
          <a:p>
            <a:r>
              <a:rPr lang="en-US" altLang="ko-KR" sz="1200"/>
              <a:t>          Goroutines</a:t>
            </a:r>
            <a:endParaRPr lang="ko-KR" altLang="en-US" sz="1400"/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0156E945-D305-4BBE-868B-DB17D79C2362}"/>
              </a:ext>
            </a:extLst>
          </p:cNvPr>
          <p:cNvSpPr/>
          <p:nvPr/>
        </p:nvSpPr>
        <p:spPr>
          <a:xfrm>
            <a:off x="2246619" y="2840046"/>
            <a:ext cx="2122011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Blocking</a:t>
            </a:r>
          </a:p>
          <a:p>
            <a:pPr algn="ctr"/>
            <a:r>
              <a:rPr lang="en-US" altLang="ko-KR" sz="1200"/>
              <a:t>Goroutines</a:t>
            </a:r>
            <a:endParaRPr lang="ko-KR" altLang="en-US" sz="1400"/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6C1166C6-6821-46EB-AA94-125E0297D021}"/>
              </a:ext>
            </a:extLst>
          </p:cNvPr>
          <p:cNvSpPr/>
          <p:nvPr/>
        </p:nvSpPr>
        <p:spPr>
          <a:xfrm>
            <a:off x="873093" y="1864991"/>
            <a:ext cx="948677" cy="1912133"/>
          </a:xfrm>
          <a:prstGeom prst="roundRect">
            <a:avLst>
              <a:gd name="adj" fmla="val 4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Net Poller</a:t>
            </a:r>
          </a:p>
          <a:p>
            <a:pPr algn="ctr"/>
            <a:r>
              <a:rPr lang="en-US" altLang="ko-KR" sz="1200"/>
              <a:t>(Thread)</a:t>
            </a:r>
            <a:endParaRPr lang="ko-KR" altLang="en-US" sz="1200"/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5093C039-5E56-488C-BD37-174A61BA21FC}"/>
              </a:ext>
            </a:extLst>
          </p:cNvPr>
          <p:cNvSpPr/>
          <p:nvPr/>
        </p:nvSpPr>
        <p:spPr>
          <a:xfrm>
            <a:off x="1189465" y="301755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A5B72C2-513A-4AC6-9481-5DDA7553E982}"/>
              </a:ext>
            </a:extLst>
          </p:cNvPr>
          <p:cNvSpPr/>
          <p:nvPr/>
        </p:nvSpPr>
        <p:spPr>
          <a:xfrm>
            <a:off x="1189465" y="263777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CC6B30FA-0186-4DC4-AEFC-E6137686584F}"/>
              </a:ext>
            </a:extLst>
          </p:cNvPr>
          <p:cNvSpPr/>
          <p:nvPr/>
        </p:nvSpPr>
        <p:spPr>
          <a:xfrm>
            <a:off x="5148065" y="227782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b="1"/>
              <a:t>          </a:t>
            </a:r>
            <a:r>
              <a:rPr lang="en-US" altLang="ko-KR" sz="1000" b="1"/>
              <a:t>GOMAXPROCS</a:t>
            </a:r>
            <a:br>
              <a:rPr lang="en-US" altLang="ko-KR" sz="1000"/>
            </a:br>
            <a:r>
              <a:rPr lang="en-US" altLang="ko-KR" sz="1000"/>
              <a:t>            </a:t>
            </a:r>
            <a:r>
              <a:rPr lang="en-US" altLang="ko-KR" sz="1050"/>
              <a:t>Env Variable</a:t>
            </a:r>
            <a:endParaRPr lang="ko-KR" altLang="en-US" sz="140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172EC3F-5F71-40AB-BF9D-132519414C2A}"/>
              </a:ext>
            </a:extLst>
          </p:cNvPr>
          <p:cNvSpPr txBox="1"/>
          <p:nvPr/>
        </p:nvSpPr>
        <p:spPr>
          <a:xfrm>
            <a:off x="873092" y="555526"/>
            <a:ext cx="1610675" cy="64633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G : Goroutine</a:t>
            </a:r>
          </a:p>
          <a:p>
            <a:r>
              <a:rPr lang="en-US" altLang="ko-KR" sz="1200"/>
              <a:t>P : Virtual Processor</a:t>
            </a:r>
          </a:p>
          <a:p>
            <a:r>
              <a:rPr lang="en-US" altLang="ko-KR" sz="1200"/>
              <a:t>M : Thread</a:t>
            </a:r>
            <a:endParaRPr lang="ko-KR" altLang="en-US" sz="1200"/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15CA8749-8277-4799-8C23-0759938BFACD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134743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자유형: 도형 232">
            <a:extLst>
              <a:ext uri="{FF2B5EF4-FFF2-40B4-BE49-F238E27FC236}">
                <a16:creationId xmlns:a16="http://schemas.microsoft.com/office/drawing/2014/main" id="{C1D7B323-68C4-49E8-9EF0-E058713CC826}"/>
              </a:ext>
            </a:extLst>
          </p:cNvPr>
          <p:cNvSpPr/>
          <p:nvPr/>
        </p:nvSpPr>
        <p:spPr>
          <a:xfrm>
            <a:off x="3306792" y="555526"/>
            <a:ext cx="5024080" cy="1309464"/>
          </a:xfrm>
          <a:custGeom>
            <a:avLst/>
            <a:gdLst>
              <a:gd name="connsiteX0" fmla="*/ 0 w 4743450"/>
              <a:gd name="connsiteY0" fmla="*/ 1466850 h 1466850"/>
              <a:gd name="connsiteX1" fmla="*/ 0 w 4743450"/>
              <a:gd name="connsiteY1" fmla="*/ 0 h 1466850"/>
              <a:gd name="connsiteX2" fmla="*/ 4743450 w 4743450"/>
              <a:gd name="connsiteY2" fmla="*/ 0 h 1466850"/>
              <a:gd name="connsiteX3" fmla="*/ 4743450 w 4743450"/>
              <a:gd name="connsiteY3" fmla="*/ 20320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3450" h="1466850">
                <a:moveTo>
                  <a:pt x="0" y="1466850"/>
                </a:moveTo>
                <a:lnTo>
                  <a:pt x="0" y="0"/>
                </a:lnTo>
                <a:lnTo>
                  <a:pt x="4743450" y="0"/>
                </a:lnTo>
                <a:lnTo>
                  <a:pt x="4743450" y="20320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BFBDBF71-F623-4C32-9135-8FA3C8DFE1BB}"/>
              </a:ext>
            </a:extLst>
          </p:cNvPr>
          <p:cNvCxnSpPr>
            <a:cxnSpLocks/>
          </p:cNvCxnSpPr>
          <p:nvPr/>
        </p:nvCxnSpPr>
        <p:spPr>
          <a:xfrm>
            <a:off x="5466081" y="555525"/>
            <a:ext cx="4" cy="1918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FA274BB5-E50D-4AC6-BA7D-863391E0BD22}"/>
              </a:ext>
            </a:extLst>
          </p:cNvPr>
          <p:cNvCxnSpPr>
            <a:cxnSpLocks/>
          </p:cNvCxnSpPr>
          <p:nvPr/>
        </p:nvCxnSpPr>
        <p:spPr>
          <a:xfrm>
            <a:off x="6898617" y="555526"/>
            <a:ext cx="14" cy="1918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FB447139-FCEE-4447-AF2B-667629BAFFEB}"/>
              </a:ext>
            </a:extLst>
          </p:cNvPr>
          <p:cNvCxnSpPr>
            <a:cxnSpLocks/>
          </p:cNvCxnSpPr>
          <p:nvPr/>
        </p:nvCxnSpPr>
        <p:spPr>
          <a:xfrm>
            <a:off x="4368630" y="3124810"/>
            <a:ext cx="779435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자유형: 도형 239">
            <a:extLst>
              <a:ext uri="{FF2B5EF4-FFF2-40B4-BE49-F238E27FC236}">
                <a16:creationId xmlns:a16="http://schemas.microsoft.com/office/drawing/2014/main" id="{BED7AECC-7C34-4175-A5DB-E846068E786B}"/>
              </a:ext>
            </a:extLst>
          </p:cNvPr>
          <p:cNvSpPr/>
          <p:nvPr/>
        </p:nvSpPr>
        <p:spPr>
          <a:xfrm>
            <a:off x="1358900" y="1504950"/>
            <a:ext cx="1947892" cy="360040"/>
          </a:xfrm>
          <a:custGeom>
            <a:avLst/>
            <a:gdLst>
              <a:gd name="connsiteX0" fmla="*/ 0 w 1987550"/>
              <a:gd name="connsiteY0" fmla="*/ 349250 h 349250"/>
              <a:gd name="connsiteX1" fmla="*/ 0 w 1987550"/>
              <a:gd name="connsiteY1" fmla="*/ 0 h 349250"/>
              <a:gd name="connsiteX2" fmla="*/ 1987550 w 1987550"/>
              <a:gd name="connsiteY2" fmla="*/ 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7550" h="349250">
                <a:moveTo>
                  <a:pt x="0" y="349250"/>
                </a:moveTo>
                <a:lnTo>
                  <a:pt x="0" y="0"/>
                </a:lnTo>
                <a:lnTo>
                  <a:pt x="1987550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자유형: 도형 240">
            <a:extLst>
              <a:ext uri="{FF2B5EF4-FFF2-40B4-BE49-F238E27FC236}">
                <a16:creationId xmlns:a16="http://schemas.microsoft.com/office/drawing/2014/main" id="{B0A625AE-F215-43B5-A195-9EEB17319D55}"/>
              </a:ext>
            </a:extLst>
          </p:cNvPr>
          <p:cNvSpPr/>
          <p:nvPr/>
        </p:nvSpPr>
        <p:spPr>
          <a:xfrm>
            <a:off x="1828800" y="2674189"/>
            <a:ext cx="3318294" cy="287547"/>
          </a:xfrm>
          <a:custGeom>
            <a:avLst/>
            <a:gdLst>
              <a:gd name="connsiteX0" fmla="*/ 3318294 w 3318294"/>
              <a:gd name="connsiteY0" fmla="*/ 287547 h 287547"/>
              <a:gd name="connsiteX1" fmla="*/ 2944483 w 3318294"/>
              <a:gd name="connsiteY1" fmla="*/ 287547 h 287547"/>
              <a:gd name="connsiteX2" fmla="*/ 2944483 w 3318294"/>
              <a:gd name="connsiteY2" fmla="*/ 0 h 287547"/>
              <a:gd name="connsiteX3" fmla="*/ 0 w 3318294"/>
              <a:gd name="connsiteY3" fmla="*/ 0 h 28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8294" h="287547">
                <a:moveTo>
                  <a:pt x="3318294" y="287547"/>
                </a:moveTo>
                <a:lnTo>
                  <a:pt x="2944483" y="287547"/>
                </a:lnTo>
                <a:lnTo>
                  <a:pt x="2944483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22FD050D-C1F0-4437-B86F-9F3AB253BEB7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3307625" y="2502560"/>
            <a:ext cx="0" cy="16874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904691E-CCAD-4C11-BF1F-3060A9F93ED2}"/>
              </a:ext>
            </a:extLst>
          </p:cNvPr>
          <p:cNvSpPr/>
          <p:nvPr/>
        </p:nvSpPr>
        <p:spPr>
          <a:xfrm>
            <a:off x="8173198" y="1150611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49470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740618"/>
            <a:ext cx="8229600" cy="857250"/>
          </a:xfrm>
        </p:spPr>
        <p:txBody>
          <a:bodyPr/>
          <a:lstStyle/>
          <a:p>
            <a:r>
              <a:rPr lang="en-US" altLang="ko-KR"/>
              <a:t>GO Scheduler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F23E69-AC03-455F-A322-AF925C60AAC3}"/>
              </a:ext>
            </a:extLst>
          </p:cNvPr>
          <p:cNvSpPr/>
          <p:nvPr/>
        </p:nvSpPr>
        <p:spPr>
          <a:xfrm>
            <a:off x="3500634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3A2990B-042E-4370-AB6E-6BFD96E775B7}"/>
              </a:ext>
            </a:extLst>
          </p:cNvPr>
          <p:cNvSpPr/>
          <p:nvPr/>
        </p:nvSpPr>
        <p:spPr>
          <a:xfrm>
            <a:off x="493317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AB5C029-4CA3-40D6-B14B-D8D58C4854AE}"/>
              </a:ext>
            </a:extLst>
          </p:cNvPr>
          <p:cNvSpPr/>
          <p:nvPr/>
        </p:nvSpPr>
        <p:spPr>
          <a:xfrm>
            <a:off x="873094" y="4010937"/>
            <a:ext cx="7705836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OS Process/Thread Scheduling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D0DA5C4-D81A-49EB-8330-3402628CBB3B}"/>
              </a:ext>
            </a:extLst>
          </p:cNvPr>
          <p:cNvSpPr/>
          <p:nvPr/>
        </p:nvSpPr>
        <p:spPr>
          <a:xfrm>
            <a:off x="2353240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0D82D07-F903-4C13-BB1D-897DA35CD300}"/>
              </a:ext>
            </a:extLst>
          </p:cNvPr>
          <p:cNvSpPr/>
          <p:nvPr/>
        </p:nvSpPr>
        <p:spPr>
          <a:xfrm>
            <a:off x="378578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7071891-DEB4-494D-8DA7-746E14F2F79D}"/>
              </a:ext>
            </a:extLst>
          </p:cNvPr>
          <p:cNvSpPr/>
          <p:nvPr/>
        </p:nvSpPr>
        <p:spPr>
          <a:xfrm>
            <a:off x="521832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8FE9FFC-8C6A-433A-A992-EBB786856D04}"/>
              </a:ext>
            </a:extLst>
          </p:cNvPr>
          <p:cNvSpPr/>
          <p:nvPr/>
        </p:nvSpPr>
        <p:spPr>
          <a:xfrm>
            <a:off x="665086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5490696-47A0-4228-B610-58EA097F098A}"/>
              </a:ext>
            </a:extLst>
          </p:cNvPr>
          <p:cNvSpPr/>
          <p:nvPr/>
        </p:nvSpPr>
        <p:spPr>
          <a:xfrm>
            <a:off x="2068093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7959C6-4C9F-4421-ADAA-2A398B5EE797}"/>
              </a:ext>
            </a:extLst>
          </p:cNvPr>
          <p:cNvSpPr/>
          <p:nvPr/>
        </p:nvSpPr>
        <p:spPr>
          <a:xfrm>
            <a:off x="636571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30239C0-5853-4534-B7F2-FEEE6D030B0D}"/>
              </a:ext>
            </a:extLst>
          </p:cNvPr>
          <p:cNvSpPr/>
          <p:nvPr/>
        </p:nvSpPr>
        <p:spPr>
          <a:xfrm>
            <a:off x="6650873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7679852-F13C-4B90-8C9E-33A8E189F0D7}"/>
              </a:ext>
            </a:extLst>
          </p:cNvPr>
          <p:cNvSpPr/>
          <p:nvPr/>
        </p:nvSpPr>
        <p:spPr>
          <a:xfrm>
            <a:off x="6740665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DC9D988-DF97-46A6-8C46-D9A5CB7AA773}"/>
              </a:ext>
            </a:extLst>
          </p:cNvPr>
          <p:cNvSpPr/>
          <p:nvPr/>
        </p:nvSpPr>
        <p:spPr>
          <a:xfrm>
            <a:off x="6740665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5A38EC1-C007-45B2-9783-BCCBDE40DCFE}"/>
              </a:ext>
            </a:extLst>
          </p:cNvPr>
          <p:cNvSpPr/>
          <p:nvPr/>
        </p:nvSpPr>
        <p:spPr>
          <a:xfrm>
            <a:off x="6740665" y="807392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3B5F637-6840-4F4B-8130-57870D1B7319}"/>
              </a:ext>
            </a:extLst>
          </p:cNvPr>
          <p:cNvSpPr/>
          <p:nvPr/>
        </p:nvSpPr>
        <p:spPr>
          <a:xfrm>
            <a:off x="5218327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4DFE63C-ADB0-4821-BAC6-8D8F5E8763B7}"/>
              </a:ext>
            </a:extLst>
          </p:cNvPr>
          <p:cNvSpPr/>
          <p:nvPr/>
        </p:nvSpPr>
        <p:spPr>
          <a:xfrm>
            <a:off x="530811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17A12EB-1A5B-440C-8437-812F2BAD2ADE}"/>
              </a:ext>
            </a:extLst>
          </p:cNvPr>
          <p:cNvSpPr/>
          <p:nvPr/>
        </p:nvSpPr>
        <p:spPr>
          <a:xfrm>
            <a:off x="5308118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0FE5CE2-83D3-41E3-A354-AF3EB45AABB8}"/>
              </a:ext>
            </a:extLst>
          </p:cNvPr>
          <p:cNvSpPr/>
          <p:nvPr/>
        </p:nvSpPr>
        <p:spPr>
          <a:xfrm>
            <a:off x="8083408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7631BB0-30A1-426C-9A81-F9CDEB3DFD72}"/>
              </a:ext>
            </a:extLst>
          </p:cNvPr>
          <p:cNvSpPr/>
          <p:nvPr/>
        </p:nvSpPr>
        <p:spPr>
          <a:xfrm>
            <a:off x="817319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A937F59-C3F3-4630-9AB3-B9DCF6EEEA09}"/>
              </a:ext>
            </a:extLst>
          </p:cNvPr>
          <p:cNvSpPr/>
          <p:nvPr/>
        </p:nvSpPr>
        <p:spPr>
          <a:xfrm>
            <a:off x="5218324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B779F00-4DF4-41FB-8995-0EF98D26625F}"/>
              </a:ext>
            </a:extLst>
          </p:cNvPr>
          <p:cNvSpPr/>
          <p:nvPr/>
        </p:nvSpPr>
        <p:spPr>
          <a:xfrm>
            <a:off x="6650870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D09738D7-6E1C-4FF1-AB93-B11F604E1D3F}"/>
              </a:ext>
            </a:extLst>
          </p:cNvPr>
          <p:cNvSpPr/>
          <p:nvPr/>
        </p:nvSpPr>
        <p:spPr>
          <a:xfrm>
            <a:off x="8083403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DE0ACD99-DE90-4985-BF52-1773A7AC9DEB}"/>
              </a:ext>
            </a:extLst>
          </p:cNvPr>
          <p:cNvSpPr/>
          <p:nvPr/>
        </p:nvSpPr>
        <p:spPr>
          <a:xfrm>
            <a:off x="387557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D3F735BC-FAF2-478A-B8F6-EDB9A9041A1E}"/>
              </a:ext>
            </a:extLst>
          </p:cNvPr>
          <p:cNvSpPr/>
          <p:nvPr/>
        </p:nvSpPr>
        <p:spPr>
          <a:xfrm>
            <a:off x="5308397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483F76A3-8CDC-4DC0-921C-7847322E0321}"/>
              </a:ext>
            </a:extLst>
          </p:cNvPr>
          <p:cNvSpPr/>
          <p:nvPr/>
        </p:nvSpPr>
        <p:spPr>
          <a:xfrm>
            <a:off x="6740651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83F86471-017E-4C28-9F06-B4ED1821366A}"/>
              </a:ext>
            </a:extLst>
          </p:cNvPr>
          <p:cNvSpPr/>
          <p:nvPr/>
        </p:nvSpPr>
        <p:spPr>
          <a:xfrm>
            <a:off x="808340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2D22AC-C7B5-4DDD-A44D-12EA7DFC7A25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599007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78FD9A0-FAEE-4373-921D-CE9CFAFE33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031548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AD5FDDD-D75E-4198-8E95-6B35ECAE16AD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5464088" y="4362340"/>
            <a:ext cx="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6003A59-3C46-44B4-B5A6-470F18CF379F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6896629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A752417-B4E7-40CC-9380-6AC40013210D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2601000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61CC513-7896-4266-B6C1-5589854EFBFA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033538" y="3777124"/>
            <a:ext cx="3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D0C9CCF-88D1-4D2A-9B44-EEAF5DDF8B46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546608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F278E4B1-5826-4187-8CE0-0C43DA7C04F8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689862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0698469-F8B9-4F24-8A81-2ACA84C69E69}"/>
              </a:ext>
            </a:extLst>
          </p:cNvPr>
          <p:cNvCxnSpPr>
            <a:cxnSpLocks/>
            <a:endCxn id="144" idx="2"/>
          </p:cNvCxnSpPr>
          <p:nvPr/>
        </p:nvCxnSpPr>
        <p:spPr>
          <a:xfrm flipV="1">
            <a:off x="833116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16C2A54-20D4-41D7-ADD5-BAFF794B157E}"/>
              </a:ext>
            </a:extLst>
          </p:cNvPr>
          <p:cNvCxnSpPr>
            <a:cxnSpLocks/>
            <a:stCxn id="63" idx="0"/>
            <a:endCxn id="141" idx="2"/>
          </p:cNvCxnSpPr>
          <p:nvPr/>
        </p:nvCxnSpPr>
        <p:spPr>
          <a:xfrm flipH="1" flipV="1">
            <a:off x="4033538" y="3191450"/>
            <a:ext cx="3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0927512-AC79-4A22-A3DE-2D5D0EE34484}"/>
              </a:ext>
            </a:extLst>
          </p:cNvPr>
          <p:cNvCxnSpPr>
            <a:cxnSpLocks/>
            <a:stCxn id="77" idx="2"/>
            <a:endCxn id="97" idx="0"/>
          </p:cNvCxnSpPr>
          <p:nvPr/>
        </p:nvCxnSpPr>
        <p:spPr>
          <a:xfrm>
            <a:off x="5466084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55856A3-2738-450E-B341-A50D47EF48A6}"/>
              </a:ext>
            </a:extLst>
          </p:cNvPr>
          <p:cNvCxnSpPr>
            <a:cxnSpLocks/>
            <a:stCxn id="72" idx="2"/>
            <a:endCxn id="98" idx="0"/>
          </p:cNvCxnSpPr>
          <p:nvPr/>
        </p:nvCxnSpPr>
        <p:spPr>
          <a:xfrm>
            <a:off x="6898630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E0DC0C3-D348-4904-AA9D-8395BC004ED5}"/>
              </a:ext>
            </a:extLst>
          </p:cNvPr>
          <p:cNvCxnSpPr>
            <a:cxnSpLocks/>
            <a:stCxn id="82" idx="2"/>
            <a:endCxn id="140" idx="0"/>
          </p:cNvCxnSpPr>
          <p:nvPr/>
        </p:nvCxnSpPr>
        <p:spPr>
          <a:xfrm flipH="1">
            <a:off x="8331163" y="2081131"/>
            <a:ext cx="2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C08ED73C-A3B5-4F93-AF7C-6B6B28AB65B0}"/>
              </a:ext>
            </a:extLst>
          </p:cNvPr>
          <p:cNvCxnSpPr>
            <a:cxnSpLocks/>
            <a:stCxn id="97" idx="2"/>
            <a:endCxn id="142" idx="0"/>
          </p:cNvCxnSpPr>
          <p:nvPr/>
        </p:nvCxnSpPr>
        <p:spPr>
          <a:xfrm>
            <a:off x="5466084" y="2666154"/>
            <a:ext cx="279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CE915A0-FB87-497A-B68D-B32C54017FD8}"/>
              </a:ext>
            </a:extLst>
          </p:cNvPr>
          <p:cNvCxnSpPr>
            <a:cxnSpLocks/>
            <a:stCxn id="98" idx="2"/>
            <a:endCxn id="143" idx="0"/>
          </p:cNvCxnSpPr>
          <p:nvPr/>
        </p:nvCxnSpPr>
        <p:spPr>
          <a:xfrm flipH="1">
            <a:off x="6898617" y="2666154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2B66A88-DEEB-4279-99FC-B140B865D674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8331163" y="2666154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24039C-960F-4644-A06E-165679417542}"/>
              </a:ext>
            </a:extLst>
          </p:cNvPr>
          <p:cNvCxnSpPr>
            <a:cxnSpLocks/>
            <a:stCxn id="65" idx="0"/>
            <a:endCxn id="143" idx="2"/>
          </p:cNvCxnSpPr>
          <p:nvPr/>
        </p:nvCxnSpPr>
        <p:spPr>
          <a:xfrm flipH="1" flipV="1">
            <a:off x="6898617" y="3191450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11C6AC8-061E-4342-99B1-F2AD4716274D}"/>
              </a:ext>
            </a:extLst>
          </p:cNvPr>
          <p:cNvCxnSpPr>
            <a:cxnSpLocks/>
            <a:stCxn id="64" idx="0"/>
            <a:endCxn id="142" idx="2"/>
          </p:cNvCxnSpPr>
          <p:nvPr/>
        </p:nvCxnSpPr>
        <p:spPr>
          <a:xfrm flipV="1">
            <a:off x="5466081" y="3191450"/>
            <a:ext cx="28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C335057A-6703-446E-A149-81EAC7890762}"/>
              </a:ext>
            </a:extLst>
          </p:cNvPr>
          <p:cNvSpPr/>
          <p:nvPr/>
        </p:nvSpPr>
        <p:spPr>
          <a:xfrm>
            <a:off x="244104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60A80240-DAED-4B2F-AAF4-E01E2CC23E77}"/>
              </a:ext>
            </a:extLst>
          </p:cNvPr>
          <p:cNvCxnSpPr>
            <a:cxnSpLocks/>
            <a:stCxn id="62" idx="0"/>
            <a:endCxn id="162" idx="2"/>
          </p:cNvCxnSpPr>
          <p:nvPr/>
        </p:nvCxnSpPr>
        <p:spPr>
          <a:xfrm flipH="1" flipV="1">
            <a:off x="2599008" y="3191450"/>
            <a:ext cx="199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243BA8F8-A493-4E85-BDF4-544F4AD0FFE8}"/>
              </a:ext>
            </a:extLst>
          </p:cNvPr>
          <p:cNvSpPr/>
          <p:nvPr/>
        </p:nvSpPr>
        <p:spPr>
          <a:xfrm>
            <a:off x="2246620" y="1864991"/>
            <a:ext cx="2122010" cy="637569"/>
          </a:xfrm>
          <a:prstGeom prst="roundRect">
            <a:avLst>
              <a:gd name="adj" fmla="val 119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GRQ</a:t>
            </a:r>
            <a:endParaRPr lang="ko-KR" altLang="en-US" sz="12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25700973-09E8-45A1-9708-20A87C58F4FF}"/>
              </a:ext>
            </a:extLst>
          </p:cNvPr>
          <p:cNvSpPr/>
          <p:nvPr/>
        </p:nvSpPr>
        <p:spPr>
          <a:xfrm>
            <a:off x="2330568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645E077-CC50-4EDD-A4B1-A9C179A30625}"/>
              </a:ext>
            </a:extLst>
          </p:cNvPr>
          <p:cNvSpPr/>
          <p:nvPr/>
        </p:nvSpPr>
        <p:spPr>
          <a:xfrm>
            <a:off x="3149659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EFC67E6D-715C-4988-B27B-C94EA562655D}"/>
              </a:ext>
            </a:extLst>
          </p:cNvPr>
          <p:cNvSpPr/>
          <p:nvPr/>
        </p:nvSpPr>
        <p:spPr>
          <a:xfrm>
            <a:off x="274011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6DCFC37A-8D41-4317-AD0E-3DEAD425FA9C}"/>
              </a:ext>
            </a:extLst>
          </p:cNvPr>
          <p:cNvSpPr/>
          <p:nvPr/>
        </p:nvSpPr>
        <p:spPr>
          <a:xfrm>
            <a:off x="355538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0948CE98-2AD8-4DC3-AC3A-FFA8F3B894A4}"/>
              </a:ext>
            </a:extLst>
          </p:cNvPr>
          <p:cNvSpPr/>
          <p:nvPr/>
        </p:nvSpPr>
        <p:spPr>
          <a:xfrm>
            <a:off x="8172905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AD54F62-B755-41D3-A8B3-103EC2BA7691}"/>
              </a:ext>
            </a:extLst>
          </p:cNvPr>
          <p:cNvCxnSpPr>
            <a:cxnSpLocks/>
            <a:stCxn id="144" idx="0"/>
            <a:endCxn id="187" idx="2"/>
          </p:cNvCxnSpPr>
          <p:nvPr/>
        </p:nvCxnSpPr>
        <p:spPr>
          <a:xfrm flipH="1" flipV="1">
            <a:off x="8330871" y="3191450"/>
            <a:ext cx="29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ACAE6CB4-6784-4A0D-8ACE-275F4D981A74}"/>
              </a:ext>
            </a:extLst>
          </p:cNvPr>
          <p:cNvSpPr/>
          <p:nvPr/>
        </p:nvSpPr>
        <p:spPr>
          <a:xfrm>
            <a:off x="5148065" y="284004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                       </a:t>
            </a:r>
            <a:r>
              <a:rPr lang="en-US" altLang="ko-KR" sz="1200"/>
              <a:t>Executing</a:t>
            </a:r>
          </a:p>
          <a:p>
            <a:pPr algn="ctr"/>
            <a:r>
              <a:rPr lang="en-US" altLang="ko-KR" sz="1200"/>
              <a:t>                            Goroutines</a:t>
            </a:r>
            <a:endParaRPr lang="ko-KR" altLang="en-US" sz="1400"/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0156E945-D305-4BBE-868B-DB17D79C2362}"/>
              </a:ext>
            </a:extLst>
          </p:cNvPr>
          <p:cNvSpPr/>
          <p:nvPr/>
        </p:nvSpPr>
        <p:spPr>
          <a:xfrm>
            <a:off x="2246619" y="2840046"/>
            <a:ext cx="2122011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Blocking</a:t>
            </a:r>
          </a:p>
          <a:p>
            <a:pPr algn="ctr"/>
            <a:r>
              <a:rPr lang="en-US" altLang="ko-KR" sz="1200"/>
              <a:t>Goroutines</a:t>
            </a:r>
            <a:endParaRPr lang="ko-KR" altLang="en-US" sz="1400"/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6C1166C6-6821-46EB-AA94-125E0297D021}"/>
              </a:ext>
            </a:extLst>
          </p:cNvPr>
          <p:cNvSpPr/>
          <p:nvPr/>
        </p:nvSpPr>
        <p:spPr>
          <a:xfrm>
            <a:off x="873093" y="1864991"/>
            <a:ext cx="948677" cy="1912133"/>
          </a:xfrm>
          <a:prstGeom prst="roundRect">
            <a:avLst>
              <a:gd name="adj" fmla="val 4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Net Poller</a:t>
            </a:r>
          </a:p>
          <a:p>
            <a:pPr algn="ctr"/>
            <a:r>
              <a:rPr lang="en-US" altLang="ko-KR" sz="1200"/>
              <a:t>(Thread)</a:t>
            </a:r>
            <a:endParaRPr lang="ko-KR" altLang="en-US" sz="1200"/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5093C039-5E56-488C-BD37-174A61BA21FC}"/>
              </a:ext>
            </a:extLst>
          </p:cNvPr>
          <p:cNvSpPr/>
          <p:nvPr/>
        </p:nvSpPr>
        <p:spPr>
          <a:xfrm>
            <a:off x="1189465" y="301755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A5B72C2-513A-4AC6-9481-5DDA7553E982}"/>
              </a:ext>
            </a:extLst>
          </p:cNvPr>
          <p:cNvSpPr/>
          <p:nvPr/>
        </p:nvSpPr>
        <p:spPr>
          <a:xfrm>
            <a:off x="1189465" y="263777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CC6B30FA-0186-4DC4-AEFC-E6137686584F}"/>
              </a:ext>
            </a:extLst>
          </p:cNvPr>
          <p:cNvSpPr/>
          <p:nvPr/>
        </p:nvSpPr>
        <p:spPr>
          <a:xfrm>
            <a:off x="5148065" y="227782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                      </a:t>
            </a:r>
            <a:r>
              <a:rPr lang="en-US" altLang="ko-KR" sz="1050" b="1"/>
              <a:t>GOMAXPROCS</a:t>
            </a:r>
            <a:br>
              <a:rPr lang="en-US" altLang="ko-KR" sz="1050"/>
            </a:br>
            <a:r>
              <a:rPr lang="en-US" altLang="ko-KR" sz="1050"/>
              <a:t>	          Env Variable</a:t>
            </a:r>
            <a:endParaRPr lang="ko-KR" altLang="en-US" sz="140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172EC3F-5F71-40AB-BF9D-132519414C2A}"/>
              </a:ext>
            </a:extLst>
          </p:cNvPr>
          <p:cNvSpPr txBox="1"/>
          <p:nvPr/>
        </p:nvSpPr>
        <p:spPr>
          <a:xfrm>
            <a:off x="873093" y="555526"/>
            <a:ext cx="1565748" cy="64633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G : Goroutine</a:t>
            </a:r>
          </a:p>
          <a:p>
            <a:r>
              <a:rPr lang="en-US" altLang="ko-KR" sz="1200"/>
              <a:t>P : Virtual Process</a:t>
            </a:r>
          </a:p>
          <a:p>
            <a:r>
              <a:rPr lang="en-US" altLang="ko-KR" sz="1200"/>
              <a:t>M : Thread</a:t>
            </a:r>
            <a:endParaRPr lang="ko-KR" altLang="en-US" sz="1200"/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15CA8749-8277-4799-8C23-0759938BFACD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134743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자유형: 도형 232">
            <a:extLst>
              <a:ext uri="{FF2B5EF4-FFF2-40B4-BE49-F238E27FC236}">
                <a16:creationId xmlns:a16="http://schemas.microsoft.com/office/drawing/2014/main" id="{C1D7B323-68C4-49E8-9EF0-E058713CC826}"/>
              </a:ext>
            </a:extLst>
          </p:cNvPr>
          <p:cNvSpPr/>
          <p:nvPr/>
        </p:nvSpPr>
        <p:spPr>
          <a:xfrm>
            <a:off x="3306792" y="555526"/>
            <a:ext cx="5024080" cy="1309464"/>
          </a:xfrm>
          <a:custGeom>
            <a:avLst/>
            <a:gdLst>
              <a:gd name="connsiteX0" fmla="*/ 0 w 4743450"/>
              <a:gd name="connsiteY0" fmla="*/ 1466850 h 1466850"/>
              <a:gd name="connsiteX1" fmla="*/ 0 w 4743450"/>
              <a:gd name="connsiteY1" fmla="*/ 0 h 1466850"/>
              <a:gd name="connsiteX2" fmla="*/ 4743450 w 4743450"/>
              <a:gd name="connsiteY2" fmla="*/ 0 h 1466850"/>
              <a:gd name="connsiteX3" fmla="*/ 4743450 w 4743450"/>
              <a:gd name="connsiteY3" fmla="*/ 20320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3450" h="1466850">
                <a:moveTo>
                  <a:pt x="0" y="1466850"/>
                </a:moveTo>
                <a:lnTo>
                  <a:pt x="0" y="0"/>
                </a:lnTo>
                <a:lnTo>
                  <a:pt x="4743450" y="0"/>
                </a:lnTo>
                <a:lnTo>
                  <a:pt x="4743450" y="20320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BFBDBF71-F623-4C32-9135-8FA3C8DFE1BB}"/>
              </a:ext>
            </a:extLst>
          </p:cNvPr>
          <p:cNvCxnSpPr>
            <a:cxnSpLocks/>
          </p:cNvCxnSpPr>
          <p:nvPr/>
        </p:nvCxnSpPr>
        <p:spPr>
          <a:xfrm>
            <a:off x="5466081" y="555525"/>
            <a:ext cx="4" cy="1918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FA274BB5-E50D-4AC6-BA7D-863391E0BD22}"/>
              </a:ext>
            </a:extLst>
          </p:cNvPr>
          <p:cNvCxnSpPr>
            <a:cxnSpLocks/>
          </p:cNvCxnSpPr>
          <p:nvPr/>
        </p:nvCxnSpPr>
        <p:spPr>
          <a:xfrm>
            <a:off x="6898617" y="555526"/>
            <a:ext cx="14" cy="1918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FB447139-FCEE-4447-AF2B-667629BAFFEB}"/>
              </a:ext>
            </a:extLst>
          </p:cNvPr>
          <p:cNvCxnSpPr>
            <a:cxnSpLocks/>
          </p:cNvCxnSpPr>
          <p:nvPr/>
        </p:nvCxnSpPr>
        <p:spPr>
          <a:xfrm>
            <a:off x="4368630" y="3124810"/>
            <a:ext cx="779435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자유형: 도형 239">
            <a:extLst>
              <a:ext uri="{FF2B5EF4-FFF2-40B4-BE49-F238E27FC236}">
                <a16:creationId xmlns:a16="http://schemas.microsoft.com/office/drawing/2014/main" id="{BED7AECC-7C34-4175-A5DB-E846068E786B}"/>
              </a:ext>
            </a:extLst>
          </p:cNvPr>
          <p:cNvSpPr/>
          <p:nvPr/>
        </p:nvSpPr>
        <p:spPr>
          <a:xfrm>
            <a:off x="1358900" y="1504950"/>
            <a:ext cx="1947892" cy="360040"/>
          </a:xfrm>
          <a:custGeom>
            <a:avLst/>
            <a:gdLst>
              <a:gd name="connsiteX0" fmla="*/ 0 w 1987550"/>
              <a:gd name="connsiteY0" fmla="*/ 349250 h 349250"/>
              <a:gd name="connsiteX1" fmla="*/ 0 w 1987550"/>
              <a:gd name="connsiteY1" fmla="*/ 0 h 349250"/>
              <a:gd name="connsiteX2" fmla="*/ 1987550 w 1987550"/>
              <a:gd name="connsiteY2" fmla="*/ 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7550" h="349250">
                <a:moveTo>
                  <a:pt x="0" y="349250"/>
                </a:moveTo>
                <a:lnTo>
                  <a:pt x="0" y="0"/>
                </a:lnTo>
                <a:lnTo>
                  <a:pt x="1987550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자유형: 도형 240">
            <a:extLst>
              <a:ext uri="{FF2B5EF4-FFF2-40B4-BE49-F238E27FC236}">
                <a16:creationId xmlns:a16="http://schemas.microsoft.com/office/drawing/2014/main" id="{B0A625AE-F215-43B5-A195-9EEB17319D55}"/>
              </a:ext>
            </a:extLst>
          </p:cNvPr>
          <p:cNvSpPr/>
          <p:nvPr/>
        </p:nvSpPr>
        <p:spPr>
          <a:xfrm>
            <a:off x="1828800" y="2674189"/>
            <a:ext cx="3318294" cy="287547"/>
          </a:xfrm>
          <a:custGeom>
            <a:avLst/>
            <a:gdLst>
              <a:gd name="connsiteX0" fmla="*/ 3318294 w 3318294"/>
              <a:gd name="connsiteY0" fmla="*/ 287547 h 287547"/>
              <a:gd name="connsiteX1" fmla="*/ 2944483 w 3318294"/>
              <a:gd name="connsiteY1" fmla="*/ 287547 h 287547"/>
              <a:gd name="connsiteX2" fmla="*/ 2944483 w 3318294"/>
              <a:gd name="connsiteY2" fmla="*/ 0 h 287547"/>
              <a:gd name="connsiteX3" fmla="*/ 0 w 3318294"/>
              <a:gd name="connsiteY3" fmla="*/ 0 h 28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8294" h="287547">
                <a:moveTo>
                  <a:pt x="3318294" y="287547"/>
                </a:moveTo>
                <a:lnTo>
                  <a:pt x="2944483" y="287547"/>
                </a:lnTo>
                <a:lnTo>
                  <a:pt x="2944483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22FD050D-C1F0-4437-B86F-9F3AB253BEB7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3307625" y="2502560"/>
            <a:ext cx="0" cy="16874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54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740618"/>
            <a:ext cx="8229600" cy="857250"/>
          </a:xfrm>
        </p:spPr>
        <p:txBody>
          <a:bodyPr/>
          <a:lstStyle/>
          <a:p>
            <a:r>
              <a:rPr lang="en-US" altLang="ko-KR"/>
              <a:t>GO Scheduler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F23E69-AC03-455F-A322-AF925C60AAC3}"/>
              </a:ext>
            </a:extLst>
          </p:cNvPr>
          <p:cNvSpPr/>
          <p:nvPr/>
        </p:nvSpPr>
        <p:spPr>
          <a:xfrm>
            <a:off x="4218901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3A2990B-042E-4370-AB6E-6BFD96E775B7}"/>
              </a:ext>
            </a:extLst>
          </p:cNvPr>
          <p:cNvSpPr/>
          <p:nvPr/>
        </p:nvSpPr>
        <p:spPr>
          <a:xfrm>
            <a:off x="5651442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AB5C029-4CA3-40D6-B14B-D8D58C4854AE}"/>
              </a:ext>
            </a:extLst>
          </p:cNvPr>
          <p:cNvSpPr/>
          <p:nvPr/>
        </p:nvSpPr>
        <p:spPr>
          <a:xfrm>
            <a:off x="2353240" y="4010937"/>
            <a:ext cx="6225690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OS Process/Thread Scheduling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D0DA5C4-D81A-49EB-8330-3402628CBB3B}"/>
              </a:ext>
            </a:extLst>
          </p:cNvPr>
          <p:cNvSpPr/>
          <p:nvPr/>
        </p:nvSpPr>
        <p:spPr>
          <a:xfrm>
            <a:off x="2353240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0D82D07-F903-4C13-BB1D-897DA35CD300}"/>
              </a:ext>
            </a:extLst>
          </p:cNvPr>
          <p:cNvSpPr/>
          <p:nvPr/>
        </p:nvSpPr>
        <p:spPr>
          <a:xfrm>
            <a:off x="378578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7071891-DEB4-494D-8DA7-746E14F2F79D}"/>
              </a:ext>
            </a:extLst>
          </p:cNvPr>
          <p:cNvSpPr/>
          <p:nvPr/>
        </p:nvSpPr>
        <p:spPr>
          <a:xfrm>
            <a:off x="521832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8FE9FFC-8C6A-433A-A992-EBB786856D04}"/>
              </a:ext>
            </a:extLst>
          </p:cNvPr>
          <p:cNvSpPr/>
          <p:nvPr/>
        </p:nvSpPr>
        <p:spPr>
          <a:xfrm>
            <a:off x="665086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5490696-47A0-4228-B610-58EA097F098A}"/>
              </a:ext>
            </a:extLst>
          </p:cNvPr>
          <p:cNvSpPr/>
          <p:nvPr/>
        </p:nvSpPr>
        <p:spPr>
          <a:xfrm>
            <a:off x="2786360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7959C6-4C9F-4421-ADAA-2A398B5EE797}"/>
              </a:ext>
            </a:extLst>
          </p:cNvPr>
          <p:cNvSpPr/>
          <p:nvPr/>
        </p:nvSpPr>
        <p:spPr>
          <a:xfrm>
            <a:off x="7083982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30239C0-5853-4534-B7F2-FEEE6D030B0D}"/>
              </a:ext>
            </a:extLst>
          </p:cNvPr>
          <p:cNvSpPr/>
          <p:nvPr/>
        </p:nvSpPr>
        <p:spPr>
          <a:xfrm>
            <a:off x="6650873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7679852-F13C-4B90-8C9E-33A8E189F0D7}"/>
              </a:ext>
            </a:extLst>
          </p:cNvPr>
          <p:cNvSpPr/>
          <p:nvPr/>
        </p:nvSpPr>
        <p:spPr>
          <a:xfrm>
            <a:off x="6740665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DC9D988-DF97-46A6-8C46-D9A5CB7AA773}"/>
              </a:ext>
            </a:extLst>
          </p:cNvPr>
          <p:cNvSpPr/>
          <p:nvPr/>
        </p:nvSpPr>
        <p:spPr>
          <a:xfrm>
            <a:off x="6740665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5A38EC1-C007-45B2-9783-BCCBDE40DCFE}"/>
              </a:ext>
            </a:extLst>
          </p:cNvPr>
          <p:cNvSpPr/>
          <p:nvPr/>
        </p:nvSpPr>
        <p:spPr>
          <a:xfrm>
            <a:off x="6740665" y="807392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3B5F637-6840-4F4B-8130-57870D1B7319}"/>
              </a:ext>
            </a:extLst>
          </p:cNvPr>
          <p:cNvSpPr/>
          <p:nvPr/>
        </p:nvSpPr>
        <p:spPr>
          <a:xfrm>
            <a:off x="5218327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4DFE63C-ADB0-4821-BAC6-8D8F5E8763B7}"/>
              </a:ext>
            </a:extLst>
          </p:cNvPr>
          <p:cNvSpPr/>
          <p:nvPr/>
        </p:nvSpPr>
        <p:spPr>
          <a:xfrm>
            <a:off x="530811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17A12EB-1A5B-440C-8437-812F2BAD2ADE}"/>
              </a:ext>
            </a:extLst>
          </p:cNvPr>
          <p:cNvSpPr/>
          <p:nvPr/>
        </p:nvSpPr>
        <p:spPr>
          <a:xfrm>
            <a:off x="5308118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0FE5CE2-83D3-41E3-A354-AF3EB45AABB8}"/>
              </a:ext>
            </a:extLst>
          </p:cNvPr>
          <p:cNvSpPr/>
          <p:nvPr/>
        </p:nvSpPr>
        <p:spPr>
          <a:xfrm>
            <a:off x="8083408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7631BB0-30A1-426C-9A81-F9CDEB3DFD72}"/>
              </a:ext>
            </a:extLst>
          </p:cNvPr>
          <p:cNvSpPr/>
          <p:nvPr/>
        </p:nvSpPr>
        <p:spPr>
          <a:xfrm>
            <a:off x="817319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A937F59-C3F3-4630-9AB3-B9DCF6EEEA09}"/>
              </a:ext>
            </a:extLst>
          </p:cNvPr>
          <p:cNvSpPr/>
          <p:nvPr/>
        </p:nvSpPr>
        <p:spPr>
          <a:xfrm>
            <a:off x="5218324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B779F00-4DF4-41FB-8995-0EF98D26625F}"/>
              </a:ext>
            </a:extLst>
          </p:cNvPr>
          <p:cNvSpPr/>
          <p:nvPr/>
        </p:nvSpPr>
        <p:spPr>
          <a:xfrm>
            <a:off x="6650870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D09738D7-6E1C-4FF1-AB93-B11F604E1D3F}"/>
              </a:ext>
            </a:extLst>
          </p:cNvPr>
          <p:cNvSpPr/>
          <p:nvPr/>
        </p:nvSpPr>
        <p:spPr>
          <a:xfrm>
            <a:off x="8083403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DE0ACD99-DE90-4985-BF52-1773A7AC9DEB}"/>
              </a:ext>
            </a:extLst>
          </p:cNvPr>
          <p:cNvSpPr/>
          <p:nvPr/>
        </p:nvSpPr>
        <p:spPr>
          <a:xfrm>
            <a:off x="387557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D3F735BC-FAF2-478A-B8F6-EDB9A9041A1E}"/>
              </a:ext>
            </a:extLst>
          </p:cNvPr>
          <p:cNvSpPr/>
          <p:nvPr/>
        </p:nvSpPr>
        <p:spPr>
          <a:xfrm>
            <a:off x="5308397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483F76A3-8CDC-4DC0-921C-7847322E0321}"/>
              </a:ext>
            </a:extLst>
          </p:cNvPr>
          <p:cNvSpPr/>
          <p:nvPr/>
        </p:nvSpPr>
        <p:spPr>
          <a:xfrm>
            <a:off x="6740651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83F86471-017E-4C28-9F06-B4ED1821366A}"/>
              </a:ext>
            </a:extLst>
          </p:cNvPr>
          <p:cNvSpPr/>
          <p:nvPr/>
        </p:nvSpPr>
        <p:spPr>
          <a:xfrm>
            <a:off x="808340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2D22AC-C7B5-4DDD-A44D-12EA7DFC7A25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3317274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78FD9A0-FAEE-4373-921D-CE9CFAFE33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749815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AD5FDDD-D75E-4198-8E95-6B35ECAE16AD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6182355" y="4362340"/>
            <a:ext cx="1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6003A59-3C46-44B4-B5A6-470F18CF379F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7614896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A752417-B4E7-40CC-9380-6AC40013210D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2601000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61CC513-7896-4266-B6C1-5589854EFBFA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033538" y="3777124"/>
            <a:ext cx="3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D0C9CCF-88D1-4D2A-9B44-EEAF5DDF8B46}"/>
              </a:ext>
            </a:extLst>
          </p:cNvPr>
          <p:cNvCxnSpPr>
            <a:cxnSpLocks/>
            <a:stCxn id="61" idx="0"/>
            <a:endCxn id="64" idx="2"/>
          </p:cNvCxnSpPr>
          <p:nvPr/>
        </p:nvCxnSpPr>
        <p:spPr>
          <a:xfrm flipH="1" flipV="1">
            <a:off x="5466081" y="3777124"/>
            <a:ext cx="4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F278E4B1-5826-4187-8CE0-0C43DA7C04F8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689862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0698469-F8B9-4F24-8A81-2ACA84C69E69}"/>
              </a:ext>
            </a:extLst>
          </p:cNvPr>
          <p:cNvCxnSpPr>
            <a:cxnSpLocks/>
            <a:endCxn id="144" idx="2"/>
          </p:cNvCxnSpPr>
          <p:nvPr/>
        </p:nvCxnSpPr>
        <p:spPr>
          <a:xfrm flipV="1">
            <a:off x="833116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16C2A54-20D4-41D7-ADD5-BAFF794B157E}"/>
              </a:ext>
            </a:extLst>
          </p:cNvPr>
          <p:cNvCxnSpPr>
            <a:cxnSpLocks/>
            <a:stCxn id="63" idx="0"/>
            <a:endCxn id="141" idx="2"/>
          </p:cNvCxnSpPr>
          <p:nvPr/>
        </p:nvCxnSpPr>
        <p:spPr>
          <a:xfrm flipH="1" flipV="1">
            <a:off x="4033538" y="3191450"/>
            <a:ext cx="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0927512-AC79-4A22-A3DE-2D5D0EE34484}"/>
              </a:ext>
            </a:extLst>
          </p:cNvPr>
          <p:cNvCxnSpPr>
            <a:cxnSpLocks/>
            <a:stCxn id="77" idx="2"/>
            <a:endCxn id="97" idx="0"/>
          </p:cNvCxnSpPr>
          <p:nvPr/>
        </p:nvCxnSpPr>
        <p:spPr>
          <a:xfrm>
            <a:off x="5466084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55856A3-2738-450E-B341-A50D47EF48A6}"/>
              </a:ext>
            </a:extLst>
          </p:cNvPr>
          <p:cNvCxnSpPr>
            <a:cxnSpLocks/>
            <a:stCxn id="72" idx="2"/>
            <a:endCxn id="98" idx="0"/>
          </p:cNvCxnSpPr>
          <p:nvPr/>
        </p:nvCxnSpPr>
        <p:spPr>
          <a:xfrm>
            <a:off x="6898630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E0DC0C3-D348-4904-AA9D-8395BC004ED5}"/>
              </a:ext>
            </a:extLst>
          </p:cNvPr>
          <p:cNvCxnSpPr>
            <a:cxnSpLocks/>
            <a:stCxn id="82" idx="2"/>
            <a:endCxn id="140" idx="0"/>
          </p:cNvCxnSpPr>
          <p:nvPr/>
        </p:nvCxnSpPr>
        <p:spPr>
          <a:xfrm flipH="1">
            <a:off x="8331163" y="2081131"/>
            <a:ext cx="2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C08ED73C-A3B5-4F93-AF7C-6B6B28AB65B0}"/>
              </a:ext>
            </a:extLst>
          </p:cNvPr>
          <p:cNvCxnSpPr>
            <a:cxnSpLocks/>
            <a:stCxn id="97" idx="2"/>
            <a:endCxn id="142" idx="0"/>
          </p:cNvCxnSpPr>
          <p:nvPr/>
        </p:nvCxnSpPr>
        <p:spPr>
          <a:xfrm>
            <a:off x="5466084" y="2666154"/>
            <a:ext cx="279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CE915A0-FB87-497A-B68D-B32C54017FD8}"/>
              </a:ext>
            </a:extLst>
          </p:cNvPr>
          <p:cNvCxnSpPr>
            <a:cxnSpLocks/>
            <a:stCxn id="98" idx="2"/>
            <a:endCxn id="143" idx="0"/>
          </p:cNvCxnSpPr>
          <p:nvPr/>
        </p:nvCxnSpPr>
        <p:spPr>
          <a:xfrm flipH="1">
            <a:off x="6898617" y="2666154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2B66A88-DEEB-4279-99FC-B140B865D674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8331163" y="2666154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24039C-960F-4644-A06E-165679417542}"/>
              </a:ext>
            </a:extLst>
          </p:cNvPr>
          <p:cNvCxnSpPr>
            <a:cxnSpLocks/>
            <a:stCxn id="65" idx="0"/>
            <a:endCxn id="143" idx="2"/>
          </p:cNvCxnSpPr>
          <p:nvPr/>
        </p:nvCxnSpPr>
        <p:spPr>
          <a:xfrm flipH="1" flipV="1">
            <a:off x="6898617" y="3191450"/>
            <a:ext cx="5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11C6AC8-061E-4342-99B1-F2AD4716274D}"/>
              </a:ext>
            </a:extLst>
          </p:cNvPr>
          <p:cNvCxnSpPr>
            <a:cxnSpLocks/>
            <a:stCxn id="64" idx="0"/>
            <a:endCxn id="142" idx="2"/>
          </p:cNvCxnSpPr>
          <p:nvPr/>
        </p:nvCxnSpPr>
        <p:spPr>
          <a:xfrm flipV="1">
            <a:off x="5466081" y="3191450"/>
            <a:ext cx="282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C335057A-6703-446E-A149-81EAC7890762}"/>
              </a:ext>
            </a:extLst>
          </p:cNvPr>
          <p:cNvSpPr/>
          <p:nvPr/>
        </p:nvSpPr>
        <p:spPr>
          <a:xfrm>
            <a:off x="244104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60A80240-DAED-4B2F-AAF4-E01E2CC23E77}"/>
              </a:ext>
            </a:extLst>
          </p:cNvPr>
          <p:cNvCxnSpPr>
            <a:cxnSpLocks/>
            <a:stCxn id="62" idx="0"/>
            <a:endCxn id="162" idx="2"/>
          </p:cNvCxnSpPr>
          <p:nvPr/>
        </p:nvCxnSpPr>
        <p:spPr>
          <a:xfrm flipH="1" flipV="1">
            <a:off x="2599008" y="3191450"/>
            <a:ext cx="1992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243BA8F8-A493-4E85-BDF4-544F4AD0FFE8}"/>
              </a:ext>
            </a:extLst>
          </p:cNvPr>
          <p:cNvSpPr/>
          <p:nvPr/>
        </p:nvSpPr>
        <p:spPr>
          <a:xfrm>
            <a:off x="2246620" y="1864991"/>
            <a:ext cx="2122010" cy="637569"/>
          </a:xfrm>
          <a:prstGeom prst="roundRect">
            <a:avLst>
              <a:gd name="adj" fmla="val 119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GRQ</a:t>
            </a:r>
            <a:endParaRPr lang="ko-KR" altLang="en-US" sz="12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25700973-09E8-45A1-9708-20A87C58F4FF}"/>
              </a:ext>
            </a:extLst>
          </p:cNvPr>
          <p:cNvSpPr/>
          <p:nvPr/>
        </p:nvSpPr>
        <p:spPr>
          <a:xfrm>
            <a:off x="2330568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645E077-CC50-4EDD-A4B1-A9C179A30625}"/>
              </a:ext>
            </a:extLst>
          </p:cNvPr>
          <p:cNvSpPr/>
          <p:nvPr/>
        </p:nvSpPr>
        <p:spPr>
          <a:xfrm>
            <a:off x="3149659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EFC67E6D-715C-4988-B27B-C94EA562655D}"/>
              </a:ext>
            </a:extLst>
          </p:cNvPr>
          <p:cNvSpPr/>
          <p:nvPr/>
        </p:nvSpPr>
        <p:spPr>
          <a:xfrm>
            <a:off x="274011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6DCFC37A-8D41-4317-AD0E-3DEAD425FA9C}"/>
              </a:ext>
            </a:extLst>
          </p:cNvPr>
          <p:cNvSpPr/>
          <p:nvPr/>
        </p:nvSpPr>
        <p:spPr>
          <a:xfrm>
            <a:off x="355538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0948CE98-2AD8-4DC3-AC3A-FFA8F3B894A4}"/>
              </a:ext>
            </a:extLst>
          </p:cNvPr>
          <p:cNvSpPr/>
          <p:nvPr/>
        </p:nvSpPr>
        <p:spPr>
          <a:xfrm>
            <a:off x="8172905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AD54F62-B755-41D3-A8B3-103EC2BA7691}"/>
              </a:ext>
            </a:extLst>
          </p:cNvPr>
          <p:cNvCxnSpPr>
            <a:cxnSpLocks/>
            <a:stCxn id="144" idx="0"/>
            <a:endCxn id="187" idx="2"/>
          </p:cNvCxnSpPr>
          <p:nvPr/>
        </p:nvCxnSpPr>
        <p:spPr>
          <a:xfrm flipH="1" flipV="1">
            <a:off x="8330871" y="3191450"/>
            <a:ext cx="291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자유형: 도형 194">
            <a:extLst>
              <a:ext uri="{FF2B5EF4-FFF2-40B4-BE49-F238E27FC236}">
                <a16:creationId xmlns:a16="http://schemas.microsoft.com/office/drawing/2014/main" id="{7CA83EE2-ECCD-4887-B57D-83C2EEDB56D0}"/>
              </a:ext>
            </a:extLst>
          </p:cNvPr>
          <p:cNvSpPr/>
          <p:nvPr/>
        </p:nvSpPr>
        <p:spPr>
          <a:xfrm>
            <a:off x="955676" y="555526"/>
            <a:ext cx="7375196" cy="1298769"/>
          </a:xfrm>
          <a:custGeom>
            <a:avLst/>
            <a:gdLst>
              <a:gd name="connsiteX0" fmla="*/ 0 w 4743450"/>
              <a:gd name="connsiteY0" fmla="*/ 1466850 h 1466850"/>
              <a:gd name="connsiteX1" fmla="*/ 0 w 4743450"/>
              <a:gd name="connsiteY1" fmla="*/ 0 h 1466850"/>
              <a:gd name="connsiteX2" fmla="*/ 4743450 w 4743450"/>
              <a:gd name="connsiteY2" fmla="*/ 0 h 1466850"/>
              <a:gd name="connsiteX3" fmla="*/ 4743450 w 4743450"/>
              <a:gd name="connsiteY3" fmla="*/ 20320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3450" h="1466850">
                <a:moveTo>
                  <a:pt x="0" y="1466850"/>
                </a:moveTo>
                <a:lnTo>
                  <a:pt x="0" y="0"/>
                </a:lnTo>
                <a:lnTo>
                  <a:pt x="4743450" y="0"/>
                </a:lnTo>
                <a:lnTo>
                  <a:pt x="4743450" y="20320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BB413CE4-C31D-432E-B5BE-A57EEE0311FA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5466081" y="555525"/>
            <a:ext cx="4" cy="1918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8A1C5405-A274-4759-92CA-DE59B4D45CF6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6898617" y="555526"/>
            <a:ext cx="14" cy="1918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ACAE6CB4-6784-4A0D-8ACE-275F4D981A74}"/>
              </a:ext>
            </a:extLst>
          </p:cNvPr>
          <p:cNvSpPr/>
          <p:nvPr/>
        </p:nvSpPr>
        <p:spPr>
          <a:xfrm>
            <a:off x="5148065" y="284004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                       </a:t>
            </a:r>
            <a:r>
              <a:rPr lang="en-US" altLang="ko-KR" sz="1200"/>
              <a:t>Executing</a:t>
            </a:r>
          </a:p>
          <a:p>
            <a:pPr algn="ctr"/>
            <a:r>
              <a:rPr lang="en-US" altLang="ko-KR" sz="1200"/>
              <a:t>                            Goroutines</a:t>
            </a:r>
            <a:endParaRPr lang="ko-KR" altLang="en-US" sz="1400"/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0156E945-D305-4BBE-868B-DB17D79C2362}"/>
              </a:ext>
            </a:extLst>
          </p:cNvPr>
          <p:cNvSpPr/>
          <p:nvPr/>
        </p:nvSpPr>
        <p:spPr>
          <a:xfrm>
            <a:off x="2246619" y="2840046"/>
            <a:ext cx="2122011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Blocking</a:t>
            </a:r>
          </a:p>
          <a:p>
            <a:pPr algn="ctr"/>
            <a:r>
              <a:rPr lang="en-US" altLang="ko-KR" sz="1200"/>
              <a:t>Goroutines</a:t>
            </a:r>
            <a:endParaRPr lang="ko-KR" altLang="en-US" sz="1400"/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6C1166C6-6821-46EB-AA94-125E0297D021}"/>
              </a:ext>
            </a:extLst>
          </p:cNvPr>
          <p:cNvSpPr/>
          <p:nvPr/>
        </p:nvSpPr>
        <p:spPr>
          <a:xfrm>
            <a:off x="467544" y="1864991"/>
            <a:ext cx="948677" cy="1912133"/>
          </a:xfrm>
          <a:prstGeom prst="roundRect">
            <a:avLst>
              <a:gd name="adj" fmla="val 4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Net Poller</a:t>
            </a:r>
          </a:p>
          <a:p>
            <a:pPr algn="ctr"/>
            <a:r>
              <a:rPr lang="en-US" altLang="ko-KR" sz="1200"/>
              <a:t>(Thread)</a:t>
            </a:r>
            <a:endParaRPr lang="ko-KR" altLang="en-US" sz="1200"/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5093C039-5E56-488C-BD37-174A61BA21FC}"/>
              </a:ext>
            </a:extLst>
          </p:cNvPr>
          <p:cNvSpPr/>
          <p:nvPr/>
        </p:nvSpPr>
        <p:spPr>
          <a:xfrm>
            <a:off x="783916" y="301755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A5B72C2-513A-4AC6-9481-5DDA7553E982}"/>
              </a:ext>
            </a:extLst>
          </p:cNvPr>
          <p:cNvSpPr/>
          <p:nvPr/>
        </p:nvSpPr>
        <p:spPr>
          <a:xfrm>
            <a:off x="783916" y="263777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38E98AF2-E74B-441E-A973-716ED8153C78}"/>
              </a:ext>
            </a:extLst>
          </p:cNvPr>
          <p:cNvCxnSpPr>
            <a:cxnSpLocks/>
            <a:stCxn id="164" idx="0"/>
          </p:cNvCxnSpPr>
          <p:nvPr/>
        </p:nvCxnSpPr>
        <p:spPr>
          <a:xfrm flipH="1" flipV="1">
            <a:off x="3307624" y="555525"/>
            <a:ext cx="1" cy="130946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CC6B30FA-0186-4DC4-AEFC-E6137686584F}"/>
              </a:ext>
            </a:extLst>
          </p:cNvPr>
          <p:cNvSpPr/>
          <p:nvPr/>
        </p:nvSpPr>
        <p:spPr>
          <a:xfrm>
            <a:off x="5148065" y="227782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                      </a:t>
            </a:r>
            <a:r>
              <a:rPr lang="en-US" altLang="ko-KR" sz="1050" b="1"/>
              <a:t>GOMAXPROCS</a:t>
            </a:r>
            <a:br>
              <a:rPr lang="en-US" altLang="ko-KR" sz="1050"/>
            </a:br>
            <a:r>
              <a:rPr lang="en-US" altLang="ko-KR" sz="1050"/>
              <a:t>	          Env Variable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4122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32123</TotalTime>
  <Words>328</Words>
  <Application>Microsoft Office PowerPoint</Application>
  <PresentationFormat>화면 슬라이드 쇼(16:9)</PresentationFormat>
  <Paragraphs>224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GO Scheduler</vt:lpstr>
      <vt:lpstr>LRQ Scheduler</vt:lpstr>
      <vt:lpstr>PowerPoint 프레젠테이션</vt:lpstr>
      <vt:lpstr>LRQ Scheduler</vt:lpstr>
      <vt:lpstr>GO Scheduler</vt:lpstr>
      <vt:lpstr>GO Scheduler</vt:lpstr>
      <vt:lpstr>GO Scheduler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4873</cp:revision>
  <dcterms:created xsi:type="dcterms:W3CDTF">2006-10-05T04:04:58Z</dcterms:created>
  <dcterms:modified xsi:type="dcterms:W3CDTF">2021-06-21T13:14:14Z</dcterms:modified>
</cp:coreProperties>
</file>