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66" r:id="rId2"/>
    <p:sldId id="367" r:id="rId3"/>
    <p:sldId id="370" r:id="rId4"/>
    <p:sldId id="371" r:id="rId5"/>
    <p:sldId id="368" r:id="rId6"/>
    <p:sldId id="369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01" autoAdjust="0"/>
    <p:restoredTop sz="91463" autoAdjust="0"/>
  </p:normalViewPr>
  <p:slideViewPr>
    <p:cSldViewPr>
      <p:cViewPr>
        <p:scale>
          <a:sx n="169" d="100"/>
          <a:sy n="169" d="100"/>
        </p:scale>
        <p:origin x="384" y="138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2023. 5. 21.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90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661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12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2023. 5. 21.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2023. 5. 21.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2023. 5. 21.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2023. 5. 21.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2023. 5. 21.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2023. 5. 21.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2023. 5. 21.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2023. 5. 21.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2023. 5. 21.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2023. 5. 21.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2023. 5. 21.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2023. 5. 21.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9542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sz="3600"/>
              <a:t>Spark Architecture</a:t>
            </a:r>
            <a:endParaRPr lang="ko-KR" altLang="en-US" sz="360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F4C2E01-7E6C-F6EB-CDC9-A0F0CCDF6878}"/>
              </a:ext>
            </a:extLst>
          </p:cNvPr>
          <p:cNvSpPr/>
          <p:nvPr/>
        </p:nvSpPr>
        <p:spPr>
          <a:xfrm>
            <a:off x="2965889" y="3619563"/>
            <a:ext cx="1251478" cy="43457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Hadoop YARN</a:t>
            </a:r>
            <a:endParaRPr lang="ko-KR" altLang="en-US" sz="1200"/>
          </a:p>
        </p:txBody>
      </p:sp>
      <p:sp>
        <p:nvSpPr>
          <p:cNvPr id="4" name="모서리가 둥근 직사각형 2">
            <a:extLst>
              <a:ext uri="{FF2B5EF4-FFF2-40B4-BE49-F238E27FC236}">
                <a16:creationId xmlns:a16="http://schemas.microsoft.com/office/drawing/2014/main" id="{EF72A471-213B-9D0C-0387-FBCFB97B24C4}"/>
              </a:ext>
            </a:extLst>
          </p:cNvPr>
          <p:cNvSpPr/>
          <p:nvPr/>
        </p:nvSpPr>
        <p:spPr>
          <a:xfrm>
            <a:off x="1444280" y="3619560"/>
            <a:ext cx="1406204" cy="43458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Spark Standalone</a:t>
            </a:r>
            <a:endParaRPr lang="ko-KR" altLang="en-US" sz="1200"/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85EE5CB8-4555-438C-1AFA-4BD605F155DC}"/>
              </a:ext>
            </a:extLst>
          </p:cNvPr>
          <p:cNvSpPr/>
          <p:nvPr/>
        </p:nvSpPr>
        <p:spPr>
          <a:xfrm>
            <a:off x="1444279" y="1240853"/>
            <a:ext cx="1083115" cy="370061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SQL</a:t>
            </a:r>
            <a:endParaRPr lang="ko-KR" altLang="en-US" sz="1200"/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6CD8862B-5821-596C-5BE2-601C16E4E331}"/>
              </a:ext>
            </a:extLst>
          </p:cNvPr>
          <p:cNvSpPr/>
          <p:nvPr/>
        </p:nvSpPr>
        <p:spPr>
          <a:xfrm>
            <a:off x="2627265" y="1240853"/>
            <a:ext cx="1083115" cy="370061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Java</a:t>
            </a:r>
            <a:endParaRPr lang="ko-KR" altLang="en-US" sz="12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AC3AD4E5-545F-B6F1-4692-79DE7B3D44FE}"/>
              </a:ext>
            </a:extLst>
          </p:cNvPr>
          <p:cNvSpPr/>
          <p:nvPr/>
        </p:nvSpPr>
        <p:spPr>
          <a:xfrm>
            <a:off x="3810250" y="1240853"/>
            <a:ext cx="1083115" cy="370061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Scala</a:t>
            </a:r>
            <a:endParaRPr lang="ko-KR" altLang="en-US" sz="1200"/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A42B0E84-3A12-109F-5C62-9098A1FF2033}"/>
              </a:ext>
            </a:extLst>
          </p:cNvPr>
          <p:cNvSpPr/>
          <p:nvPr/>
        </p:nvSpPr>
        <p:spPr>
          <a:xfrm>
            <a:off x="4993236" y="1240853"/>
            <a:ext cx="1083115" cy="370061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Python</a:t>
            </a:r>
            <a:endParaRPr lang="ko-KR" altLang="en-US" sz="1200"/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DBA66F97-10E6-07B1-BA4B-045125F871B4}"/>
              </a:ext>
            </a:extLst>
          </p:cNvPr>
          <p:cNvSpPr/>
          <p:nvPr/>
        </p:nvSpPr>
        <p:spPr>
          <a:xfrm>
            <a:off x="6156315" y="1240853"/>
            <a:ext cx="1083115" cy="370061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</a:t>
            </a:r>
            <a:endParaRPr lang="ko-KR" altLang="en-US" sz="1200"/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3B6526B4-8AF3-411B-F370-D19A6E98ED57}"/>
              </a:ext>
            </a:extLst>
          </p:cNvPr>
          <p:cNvSpPr/>
          <p:nvPr/>
        </p:nvSpPr>
        <p:spPr>
          <a:xfrm>
            <a:off x="1439988" y="4169119"/>
            <a:ext cx="1406204" cy="43457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Mesos</a:t>
            </a:r>
            <a:endParaRPr lang="ko-KR" altLang="en-US" sz="1200"/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EC85118C-3F6F-8C77-5995-9FF74054FB3A}"/>
              </a:ext>
            </a:extLst>
          </p:cNvPr>
          <p:cNvSpPr/>
          <p:nvPr/>
        </p:nvSpPr>
        <p:spPr>
          <a:xfrm>
            <a:off x="2965889" y="4169118"/>
            <a:ext cx="1252691" cy="43457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Kubernetes</a:t>
            </a:r>
            <a:endParaRPr lang="ko-KR" altLang="en-US" sz="1200"/>
          </a:p>
        </p:txBody>
      </p: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181449F3-A08C-81A9-8F12-8E16307C0234}"/>
              </a:ext>
            </a:extLst>
          </p:cNvPr>
          <p:cNvSpPr/>
          <p:nvPr/>
        </p:nvSpPr>
        <p:spPr>
          <a:xfrm>
            <a:off x="1439987" y="2167079"/>
            <a:ext cx="1707306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Spark SQL</a:t>
            </a:r>
          </a:p>
          <a:p>
            <a:pPr algn="ctr"/>
            <a:r>
              <a:rPr lang="en-US" altLang="ko-KR" sz="1100" b="1"/>
              <a:t>(Dataframe, Dataset)</a:t>
            </a:r>
            <a:endParaRPr lang="ko-KR" altLang="en-US" sz="1100" b="1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14E9D17-201F-FE16-6759-CBC49632ABA0}"/>
              </a:ext>
            </a:extLst>
          </p:cNvPr>
          <p:cNvSpPr/>
          <p:nvPr/>
        </p:nvSpPr>
        <p:spPr>
          <a:xfrm>
            <a:off x="1378408" y="915566"/>
            <a:ext cx="5948261" cy="768188"/>
          </a:xfrm>
          <a:prstGeom prst="roundRect">
            <a:avLst>
              <a:gd name="adj" fmla="val 838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200" b="1">
                <a:solidFill>
                  <a:sysClr val="windowText" lastClr="000000"/>
                </a:solidFill>
              </a:rPr>
              <a:t>API</a:t>
            </a:r>
          </a:p>
        </p:txBody>
      </p:sp>
      <p:sp>
        <p:nvSpPr>
          <p:cNvPr id="22" name="모서리가 둥근 직사각형 2">
            <a:extLst>
              <a:ext uri="{FF2B5EF4-FFF2-40B4-BE49-F238E27FC236}">
                <a16:creationId xmlns:a16="http://schemas.microsoft.com/office/drawing/2014/main" id="{9001DFB0-A0D7-A215-B397-341D76A5E9F5}"/>
              </a:ext>
            </a:extLst>
          </p:cNvPr>
          <p:cNvSpPr/>
          <p:nvPr/>
        </p:nvSpPr>
        <p:spPr>
          <a:xfrm>
            <a:off x="3249946" y="2167079"/>
            <a:ext cx="967420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MLlib</a:t>
            </a:r>
            <a:endParaRPr lang="ko-KR" altLang="en-US" sz="12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54869145-A9D4-8E99-B7C2-8CF0A1D61064}"/>
              </a:ext>
            </a:extLst>
          </p:cNvPr>
          <p:cNvSpPr/>
          <p:nvPr/>
        </p:nvSpPr>
        <p:spPr>
          <a:xfrm>
            <a:off x="4320021" y="2167079"/>
            <a:ext cx="1346429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GraphX</a:t>
            </a:r>
            <a:endParaRPr lang="ko-KR" altLang="en-US" sz="1200"/>
          </a:p>
        </p:txBody>
      </p:sp>
      <p:sp>
        <p:nvSpPr>
          <p:cNvPr id="24" name="모서리가 둥근 직사각형 2">
            <a:extLst>
              <a:ext uri="{FF2B5EF4-FFF2-40B4-BE49-F238E27FC236}">
                <a16:creationId xmlns:a16="http://schemas.microsoft.com/office/drawing/2014/main" id="{AD753388-2CBD-6DB5-2ABF-F88F0E6798CB}"/>
              </a:ext>
            </a:extLst>
          </p:cNvPr>
          <p:cNvSpPr/>
          <p:nvPr/>
        </p:nvSpPr>
        <p:spPr>
          <a:xfrm>
            <a:off x="5769105" y="2166915"/>
            <a:ext cx="1471677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Streaming</a:t>
            </a:r>
          </a:p>
          <a:p>
            <a:pPr algn="ctr"/>
            <a:r>
              <a:rPr lang="en-US" altLang="ko-KR" sz="1100" b="1"/>
              <a:t>(Dstream)</a:t>
            </a:r>
            <a:endParaRPr lang="ko-KR" altLang="en-US" sz="1100" b="1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AC32AD6-8543-9940-6BE4-5F2A587212B5}"/>
              </a:ext>
            </a:extLst>
          </p:cNvPr>
          <p:cNvSpPr/>
          <p:nvPr/>
        </p:nvSpPr>
        <p:spPr>
          <a:xfrm>
            <a:off x="1378408" y="1837583"/>
            <a:ext cx="5948261" cy="768188"/>
          </a:xfrm>
          <a:prstGeom prst="roundRect">
            <a:avLst>
              <a:gd name="adj" fmla="val 838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200" b="1">
                <a:solidFill>
                  <a:sysClr val="windowText" lastClr="000000"/>
                </a:solidFill>
              </a:rPr>
              <a:t>Library</a:t>
            </a:r>
          </a:p>
        </p:txBody>
      </p:sp>
      <p:sp>
        <p:nvSpPr>
          <p:cNvPr id="26" name="모서리가 둥근 직사각형 2">
            <a:extLst>
              <a:ext uri="{FF2B5EF4-FFF2-40B4-BE49-F238E27FC236}">
                <a16:creationId xmlns:a16="http://schemas.microsoft.com/office/drawing/2014/main" id="{19A98059-54D4-E1A9-BC91-EABE6F5D5ECD}"/>
              </a:ext>
            </a:extLst>
          </p:cNvPr>
          <p:cNvSpPr/>
          <p:nvPr/>
        </p:nvSpPr>
        <p:spPr>
          <a:xfrm>
            <a:off x="1369276" y="2758847"/>
            <a:ext cx="5957393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Spark Core (RDD)</a:t>
            </a:r>
            <a:endParaRPr lang="ko-KR" altLang="en-US" sz="1200" b="1"/>
          </a:p>
        </p:txBody>
      </p:sp>
      <p:sp>
        <p:nvSpPr>
          <p:cNvPr id="27" name="모서리가 둥근 직사각형 2">
            <a:extLst>
              <a:ext uri="{FF2B5EF4-FFF2-40B4-BE49-F238E27FC236}">
                <a16:creationId xmlns:a16="http://schemas.microsoft.com/office/drawing/2014/main" id="{607D6716-78A3-D4BF-FD8F-F44AA4B5B959}"/>
              </a:ext>
            </a:extLst>
          </p:cNvPr>
          <p:cNvSpPr/>
          <p:nvPr/>
        </p:nvSpPr>
        <p:spPr>
          <a:xfrm>
            <a:off x="7555427" y="1336919"/>
            <a:ext cx="1410494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Kafka</a:t>
            </a:r>
            <a:endParaRPr lang="ko-KR" altLang="en-US" sz="1200"/>
          </a:p>
        </p:txBody>
      </p:sp>
      <p:sp>
        <p:nvSpPr>
          <p:cNvPr id="28" name="모서리가 둥근 직사각형 2">
            <a:extLst>
              <a:ext uri="{FF2B5EF4-FFF2-40B4-BE49-F238E27FC236}">
                <a16:creationId xmlns:a16="http://schemas.microsoft.com/office/drawing/2014/main" id="{F6C837C6-50D9-7102-BFBB-FD728088F6C7}"/>
              </a:ext>
            </a:extLst>
          </p:cNvPr>
          <p:cNvSpPr/>
          <p:nvPr/>
        </p:nvSpPr>
        <p:spPr>
          <a:xfrm>
            <a:off x="7555427" y="1810405"/>
            <a:ext cx="1410494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Flume</a:t>
            </a:r>
            <a:endParaRPr lang="ko-KR" altLang="en-US" sz="1200"/>
          </a:p>
        </p:txBody>
      </p:sp>
      <p:sp>
        <p:nvSpPr>
          <p:cNvPr id="29" name="모서리가 둥근 직사각형 2">
            <a:extLst>
              <a:ext uri="{FF2B5EF4-FFF2-40B4-BE49-F238E27FC236}">
                <a16:creationId xmlns:a16="http://schemas.microsoft.com/office/drawing/2014/main" id="{EBACDC83-E0CB-6F2C-B4C4-4A8584343AC9}"/>
              </a:ext>
            </a:extLst>
          </p:cNvPr>
          <p:cNvSpPr/>
          <p:nvPr/>
        </p:nvSpPr>
        <p:spPr>
          <a:xfrm>
            <a:off x="7555427" y="2297673"/>
            <a:ext cx="1410494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HDFS</a:t>
            </a:r>
            <a:endParaRPr lang="ko-KR" altLang="en-US" sz="1200"/>
          </a:p>
        </p:txBody>
      </p:sp>
      <p:sp>
        <p:nvSpPr>
          <p:cNvPr id="30" name="모서리가 둥근 직사각형 2">
            <a:extLst>
              <a:ext uri="{FF2B5EF4-FFF2-40B4-BE49-F238E27FC236}">
                <a16:creationId xmlns:a16="http://schemas.microsoft.com/office/drawing/2014/main" id="{7F78818B-BAF6-8674-B528-83168F1AC518}"/>
              </a:ext>
            </a:extLst>
          </p:cNvPr>
          <p:cNvSpPr/>
          <p:nvPr/>
        </p:nvSpPr>
        <p:spPr>
          <a:xfrm>
            <a:off x="7555427" y="2760820"/>
            <a:ext cx="1410494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ZeroMQ</a:t>
            </a:r>
            <a:endParaRPr lang="ko-KR" altLang="en-US" sz="1200"/>
          </a:p>
        </p:txBody>
      </p:sp>
      <p:sp>
        <p:nvSpPr>
          <p:cNvPr id="31" name="모서리가 둥근 직사각형 2">
            <a:extLst>
              <a:ext uri="{FF2B5EF4-FFF2-40B4-BE49-F238E27FC236}">
                <a16:creationId xmlns:a16="http://schemas.microsoft.com/office/drawing/2014/main" id="{A5D25531-9026-6618-AFC7-33426B697FD4}"/>
              </a:ext>
            </a:extLst>
          </p:cNvPr>
          <p:cNvSpPr/>
          <p:nvPr/>
        </p:nvSpPr>
        <p:spPr>
          <a:xfrm>
            <a:off x="7555427" y="3220862"/>
            <a:ext cx="1410494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Amazon Kinesis</a:t>
            </a:r>
            <a:endParaRPr lang="ko-KR" altLang="en-US" sz="120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63474DC-0B8B-4760-9DDA-1D226BEBA19F}"/>
              </a:ext>
            </a:extLst>
          </p:cNvPr>
          <p:cNvSpPr/>
          <p:nvPr/>
        </p:nvSpPr>
        <p:spPr>
          <a:xfrm>
            <a:off x="7474020" y="1011712"/>
            <a:ext cx="1583128" cy="2674850"/>
          </a:xfrm>
          <a:prstGeom prst="roundRect">
            <a:avLst>
              <a:gd name="adj" fmla="val 322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200" b="1">
                <a:solidFill>
                  <a:sysClr val="windowText" lastClr="000000"/>
                </a:solidFill>
              </a:rPr>
              <a:t>Streaming Source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085EAC-5032-917C-7804-7449BEADCCE0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7240781" y="2349137"/>
            <a:ext cx="2332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4A655FD4-A07C-2868-ECC0-02D315B3C887}"/>
              </a:ext>
            </a:extLst>
          </p:cNvPr>
          <p:cNvSpPr/>
          <p:nvPr/>
        </p:nvSpPr>
        <p:spPr>
          <a:xfrm>
            <a:off x="1378408" y="3277313"/>
            <a:ext cx="2911696" cy="1393420"/>
          </a:xfrm>
          <a:prstGeom prst="roundRect">
            <a:avLst>
              <a:gd name="adj" fmla="val 4694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200" b="1">
                <a:solidFill>
                  <a:sysClr val="windowText" lastClr="000000"/>
                </a:solidFill>
              </a:rPr>
              <a:t>Resource / Cluster Manager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520DC2D-C2EA-7103-E1E4-821C2770090D}"/>
              </a:ext>
            </a:extLst>
          </p:cNvPr>
          <p:cNvSpPr/>
          <p:nvPr/>
        </p:nvSpPr>
        <p:spPr>
          <a:xfrm>
            <a:off x="4355976" y="3277313"/>
            <a:ext cx="2970693" cy="1393420"/>
          </a:xfrm>
          <a:prstGeom prst="roundRect">
            <a:avLst>
              <a:gd name="adj" fmla="val 4694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200" b="1">
                <a:solidFill>
                  <a:sysClr val="windowText" lastClr="000000"/>
                </a:solidFill>
              </a:rPr>
              <a:t>Storage</a:t>
            </a:r>
          </a:p>
        </p:txBody>
      </p:sp>
      <p:sp>
        <p:nvSpPr>
          <p:cNvPr id="60" name="모서리가 둥근 직사각형 2">
            <a:extLst>
              <a:ext uri="{FF2B5EF4-FFF2-40B4-BE49-F238E27FC236}">
                <a16:creationId xmlns:a16="http://schemas.microsoft.com/office/drawing/2014/main" id="{7F7887C9-3F5C-AEDF-1DB4-4329E3265FC3}"/>
              </a:ext>
            </a:extLst>
          </p:cNvPr>
          <p:cNvSpPr/>
          <p:nvPr/>
        </p:nvSpPr>
        <p:spPr>
          <a:xfrm>
            <a:off x="5963356" y="3619563"/>
            <a:ext cx="1251478" cy="43457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Gluster FS</a:t>
            </a:r>
            <a:endParaRPr lang="ko-KR" altLang="en-US" sz="1200"/>
          </a:p>
        </p:txBody>
      </p:sp>
      <p:sp>
        <p:nvSpPr>
          <p:cNvPr id="61" name="모서리가 둥근 직사각형 2">
            <a:extLst>
              <a:ext uri="{FF2B5EF4-FFF2-40B4-BE49-F238E27FC236}">
                <a16:creationId xmlns:a16="http://schemas.microsoft.com/office/drawing/2014/main" id="{A04F1466-0BBF-BED4-F33B-22C1802BDFAB}"/>
              </a:ext>
            </a:extLst>
          </p:cNvPr>
          <p:cNvSpPr/>
          <p:nvPr/>
        </p:nvSpPr>
        <p:spPr>
          <a:xfrm>
            <a:off x="4441747" y="3619560"/>
            <a:ext cx="1251478" cy="43458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HDFS</a:t>
            </a:r>
            <a:endParaRPr lang="ko-KR" altLang="en-US" sz="1200"/>
          </a:p>
        </p:txBody>
      </p:sp>
      <p:sp>
        <p:nvSpPr>
          <p:cNvPr id="62" name="모서리가 둥근 직사각형 2">
            <a:extLst>
              <a:ext uri="{FF2B5EF4-FFF2-40B4-BE49-F238E27FC236}">
                <a16:creationId xmlns:a16="http://schemas.microsoft.com/office/drawing/2014/main" id="{8EFB65B0-4A14-7A30-2913-F85662439D93}"/>
              </a:ext>
            </a:extLst>
          </p:cNvPr>
          <p:cNvSpPr/>
          <p:nvPr/>
        </p:nvSpPr>
        <p:spPr>
          <a:xfrm>
            <a:off x="5138220" y="4169119"/>
            <a:ext cx="1406204" cy="43457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Amazon S3</a:t>
            </a:r>
            <a:endParaRPr lang="ko-KR" altLang="en-US" sz="120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27388AB-C31F-5F32-4987-A2E3058C6393}"/>
              </a:ext>
            </a:extLst>
          </p:cNvPr>
          <p:cNvSpPr/>
          <p:nvPr/>
        </p:nvSpPr>
        <p:spPr>
          <a:xfrm>
            <a:off x="259284" y="1467664"/>
            <a:ext cx="979537" cy="1762945"/>
          </a:xfrm>
          <a:prstGeom prst="roundRect">
            <a:avLst>
              <a:gd name="adj" fmla="val 322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200" b="1">
                <a:solidFill>
                  <a:sysClr val="windowText" lastClr="000000"/>
                </a:solidFill>
              </a:rPr>
              <a:t>SQL</a:t>
            </a:r>
          </a:p>
        </p:txBody>
      </p: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99FBC897-2B4C-C713-8C20-9E0AF73EEF9D}"/>
              </a:ext>
            </a:extLst>
          </p:cNvPr>
          <p:cNvSpPr/>
          <p:nvPr/>
        </p:nvSpPr>
        <p:spPr>
          <a:xfrm>
            <a:off x="323528" y="2305964"/>
            <a:ext cx="845918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JDBC</a:t>
            </a:r>
            <a:endParaRPr lang="ko-KR" altLang="en-US" sz="1200"/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011E322F-2A62-B7AF-1AF4-65C4A4E7EFBD}"/>
              </a:ext>
            </a:extLst>
          </p:cNvPr>
          <p:cNvSpPr/>
          <p:nvPr/>
        </p:nvSpPr>
        <p:spPr>
          <a:xfrm>
            <a:off x="323528" y="2778872"/>
            <a:ext cx="845918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ODBC</a:t>
            </a:r>
            <a:endParaRPr lang="ko-KR" altLang="en-US" sz="12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E1DE73-294D-FA95-9AE2-EB5FB123D78F}"/>
              </a:ext>
            </a:extLst>
          </p:cNvPr>
          <p:cNvCxnSpPr>
            <a:cxnSpLocks/>
            <a:stCxn id="16" idx="1"/>
            <a:endCxn id="18" idx="3"/>
          </p:cNvCxnSpPr>
          <p:nvPr/>
        </p:nvCxnSpPr>
        <p:spPr>
          <a:xfrm flipH="1" flipV="1">
            <a:off x="1238821" y="2349137"/>
            <a:ext cx="201166" cy="1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A332241-8C89-712F-762F-C949639F06F5}"/>
              </a:ext>
            </a:extLst>
          </p:cNvPr>
          <p:cNvCxnSpPr>
            <a:cxnSpLocks/>
            <a:stCxn id="26" idx="2"/>
            <a:endCxn id="56" idx="0"/>
          </p:cNvCxnSpPr>
          <p:nvPr/>
        </p:nvCxnSpPr>
        <p:spPr>
          <a:xfrm flipH="1">
            <a:off x="2834256" y="3123290"/>
            <a:ext cx="1513717" cy="1540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6C88FD-50DA-C3D8-7842-2EED3C99B733}"/>
              </a:ext>
            </a:extLst>
          </p:cNvPr>
          <p:cNvCxnSpPr>
            <a:cxnSpLocks/>
            <a:stCxn id="26" idx="2"/>
            <a:endCxn id="59" idx="0"/>
          </p:cNvCxnSpPr>
          <p:nvPr/>
        </p:nvCxnSpPr>
        <p:spPr>
          <a:xfrm>
            <a:off x="4347973" y="3123290"/>
            <a:ext cx="1493350" cy="1540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F579F63-F80A-9633-0329-00ED741FF38D}"/>
              </a:ext>
            </a:extLst>
          </p:cNvPr>
          <p:cNvCxnSpPr>
            <a:cxnSpLocks/>
          </p:cNvCxnSpPr>
          <p:nvPr/>
        </p:nvCxnSpPr>
        <p:spPr>
          <a:xfrm>
            <a:off x="4067944" y="1683754"/>
            <a:ext cx="0" cy="1538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9D56546-B099-748E-068F-3DE06E036BB8}"/>
              </a:ext>
            </a:extLst>
          </p:cNvPr>
          <p:cNvCxnSpPr>
            <a:cxnSpLocks/>
          </p:cNvCxnSpPr>
          <p:nvPr/>
        </p:nvCxnSpPr>
        <p:spPr>
          <a:xfrm flipH="1">
            <a:off x="4644008" y="1683754"/>
            <a:ext cx="4566" cy="10750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2">
            <a:extLst>
              <a:ext uri="{FF2B5EF4-FFF2-40B4-BE49-F238E27FC236}">
                <a16:creationId xmlns:a16="http://schemas.microsoft.com/office/drawing/2014/main" id="{405C07A8-315C-B607-F907-A3B1C3A36B26}"/>
              </a:ext>
            </a:extLst>
          </p:cNvPr>
          <p:cNvSpPr/>
          <p:nvPr/>
        </p:nvSpPr>
        <p:spPr>
          <a:xfrm>
            <a:off x="323528" y="1837725"/>
            <a:ext cx="845918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Hive</a:t>
            </a:r>
          </a:p>
          <a:p>
            <a:pPr algn="ctr"/>
            <a:r>
              <a:rPr lang="en-US" altLang="ko-KR" sz="1200"/>
              <a:t>(HiveQL)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01106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 Runtime Architecture</a:t>
            </a:r>
            <a:endParaRPr lang="ko-KR" altLang="en-US" sz="360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9FC35A9-438D-7611-74EE-522B6BEDF6E4}"/>
              </a:ext>
            </a:extLst>
          </p:cNvPr>
          <p:cNvSpPr/>
          <p:nvPr/>
        </p:nvSpPr>
        <p:spPr>
          <a:xfrm>
            <a:off x="573484" y="1943736"/>
            <a:ext cx="1871648" cy="1316290"/>
          </a:xfrm>
          <a:prstGeom prst="roundRect">
            <a:avLst>
              <a:gd name="adj" fmla="val 6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Spark Application</a:t>
            </a:r>
            <a:endParaRPr lang="ko-KR" altLang="en-US" sz="1400" b="1"/>
          </a:p>
        </p:txBody>
      </p:sp>
      <p:sp>
        <p:nvSpPr>
          <p:cNvPr id="4" name="모서리가 둥근 직사각형 2">
            <a:extLst>
              <a:ext uri="{FF2B5EF4-FFF2-40B4-BE49-F238E27FC236}">
                <a16:creationId xmlns:a16="http://schemas.microsoft.com/office/drawing/2014/main" id="{0D21432D-C076-C9BD-D29C-6FEA7B0FEFD3}"/>
              </a:ext>
            </a:extLst>
          </p:cNvPr>
          <p:cNvSpPr/>
          <p:nvPr/>
        </p:nvSpPr>
        <p:spPr>
          <a:xfrm>
            <a:off x="684227" y="2329021"/>
            <a:ext cx="1650162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Driver Program</a:t>
            </a:r>
            <a:endParaRPr lang="ko-KR" altLang="en-US" sz="1400"/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25E2544E-EC1D-0B11-2A8A-E437F036D189}"/>
              </a:ext>
            </a:extLst>
          </p:cNvPr>
          <p:cNvSpPr/>
          <p:nvPr/>
        </p:nvSpPr>
        <p:spPr>
          <a:xfrm>
            <a:off x="788948" y="2667340"/>
            <a:ext cx="1440720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SparkContext</a:t>
            </a:r>
            <a:endParaRPr lang="ko-KR" altLang="en-US" sz="14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58DDAF0C-FEAF-40AB-59D9-478E6D9B212C}"/>
              </a:ext>
            </a:extLst>
          </p:cNvPr>
          <p:cNvSpPr/>
          <p:nvPr/>
        </p:nvSpPr>
        <p:spPr>
          <a:xfrm>
            <a:off x="3492440" y="2628204"/>
            <a:ext cx="1854782" cy="484967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Resource Manager</a:t>
            </a:r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538585B3-5C74-DD9B-A39D-E59813CC81CD}"/>
              </a:ext>
            </a:extLst>
          </p:cNvPr>
          <p:cNvSpPr/>
          <p:nvPr/>
        </p:nvSpPr>
        <p:spPr>
          <a:xfrm>
            <a:off x="6394530" y="1083022"/>
            <a:ext cx="1871648" cy="1316290"/>
          </a:xfrm>
          <a:prstGeom prst="roundRect">
            <a:avLst>
              <a:gd name="adj" fmla="val 6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</a:t>
            </a:r>
            <a:endParaRPr lang="ko-KR" altLang="en-US" sz="1400" b="1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79ECF9-1214-6B7E-E601-85023F07BEC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229668" y="2870688"/>
            <a:ext cx="126277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729CCC-B556-5B9E-46F5-AC8BB881EF60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2229668" y="1871483"/>
            <a:ext cx="4275605" cy="9992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6763F43A-C157-6EC2-B493-F5CCB482582A}"/>
              </a:ext>
            </a:extLst>
          </p:cNvPr>
          <p:cNvSpPr/>
          <p:nvPr/>
        </p:nvSpPr>
        <p:spPr>
          <a:xfrm>
            <a:off x="6505273" y="1452058"/>
            <a:ext cx="1650162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Executor</a:t>
            </a:r>
            <a:endParaRPr lang="ko-KR" altLang="en-US" sz="1400"/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4FCF6279-2182-FF8A-81CB-B3ED60B1FB66}"/>
              </a:ext>
            </a:extLst>
          </p:cNvPr>
          <p:cNvSpPr/>
          <p:nvPr/>
        </p:nvSpPr>
        <p:spPr>
          <a:xfrm>
            <a:off x="6596084" y="1921871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2" name="모서리가 둥근 직사각형 2">
            <a:extLst>
              <a:ext uri="{FF2B5EF4-FFF2-40B4-BE49-F238E27FC236}">
                <a16:creationId xmlns:a16="http://schemas.microsoft.com/office/drawing/2014/main" id="{60093E80-5602-7D70-75AF-8064E43CCBFA}"/>
              </a:ext>
            </a:extLst>
          </p:cNvPr>
          <p:cNvSpPr/>
          <p:nvPr/>
        </p:nvSpPr>
        <p:spPr>
          <a:xfrm>
            <a:off x="7382456" y="1921871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6B8E22CA-40BD-80CB-0E2D-3F361576E424}"/>
              </a:ext>
            </a:extLst>
          </p:cNvPr>
          <p:cNvSpPr/>
          <p:nvPr/>
        </p:nvSpPr>
        <p:spPr>
          <a:xfrm>
            <a:off x="7382456" y="1538199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Cache</a:t>
            </a:r>
            <a:endParaRPr lang="ko-KR" altLang="en-US" sz="1200"/>
          </a:p>
        </p:txBody>
      </p:sp>
      <p:sp>
        <p:nvSpPr>
          <p:cNvPr id="24" name="모서리가 둥근 직사각형 2">
            <a:extLst>
              <a:ext uri="{FF2B5EF4-FFF2-40B4-BE49-F238E27FC236}">
                <a16:creationId xmlns:a16="http://schemas.microsoft.com/office/drawing/2014/main" id="{8837C1A1-2B3E-8407-C52A-4F346A5F8C28}"/>
              </a:ext>
            </a:extLst>
          </p:cNvPr>
          <p:cNvSpPr/>
          <p:nvPr/>
        </p:nvSpPr>
        <p:spPr>
          <a:xfrm>
            <a:off x="6394530" y="3167871"/>
            <a:ext cx="1871648" cy="1316290"/>
          </a:xfrm>
          <a:prstGeom prst="roundRect">
            <a:avLst>
              <a:gd name="adj" fmla="val 6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</a:t>
            </a:r>
            <a:endParaRPr lang="ko-KR" altLang="en-US" sz="1400" b="1"/>
          </a:p>
        </p:txBody>
      </p:sp>
      <p:sp>
        <p:nvSpPr>
          <p:cNvPr id="25" name="모서리가 둥근 직사각형 2">
            <a:extLst>
              <a:ext uri="{FF2B5EF4-FFF2-40B4-BE49-F238E27FC236}">
                <a16:creationId xmlns:a16="http://schemas.microsoft.com/office/drawing/2014/main" id="{5400625D-C08E-7287-3AE4-3E1DAF9DE624}"/>
              </a:ext>
            </a:extLst>
          </p:cNvPr>
          <p:cNvSpPr/>
          <p:nvPr/>
        </p:nvSpPr>
        <p:spPr>
          <a:xfrm>
            <a:off x="6505273" y="3536907"/>
            <a:ext cx="1650162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Executor</a:t>
            </a:r>
            <a:endParaRPr lang="ko-KR" altLang="en-US" sz="1400"/>
          </a:p>
        </p:txBody>
      </p:sp>
      <p:sp>
        <p:nvSpPr>
          <p:cNvPr id="26" name="모서리가 둥근 직사각형 2">
            <a:extLst>
              <a:ext uri="{FF2B5EF4-FFF2-40B4-BE49-F238E27FC236}">
                <a16:creationId xmlns:a16="http://schemas.microsoft.com/office/drawing/2014/main" id="{0A934070-20A2-2930-7996-5A4A6B482F2B}"/>
              </a:ext>
            </a:extLst>
          </p:cNvPr>
          <p:cNvSpPr/>
          <p:nvPr/>
        </p:nvSpPr>
        <p:spPr>
          <a:xfrm>
            <a:off x="6596084" y="4006720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7" name="모서리가 둥근 직사각형 2">
            <a:extLst>
              <a:ext uri="{FF2B5EF4-FFF2-40B4-BE49-F238E27FC236}">
                <a16:creationId xmlns:a16="http://schemas.microsoft.com/office/drawing/2014/main" id="{2A68968B-2C5F-C90D-A761-C6F65DC9A7F8}"/>
              </a:ext>
            </a:extLst>
          </p:cNvPr>
          <p:cNvSpPr/>
          <p:nvPr/>
        </p:nvSpPr>
        <p:spPr>
          <a:xfrm>
            <a:off x="7382456" y="4006720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8" name="모서리가 둥근 직사각형 2">
            <a:extLst>
              <a:ext uri="{FF2B5EF4-FFF2-40B4-BE49-F238E27FC236}">
                <a16:creationId xmlns:a16="http://schemas.microsoft.com/office/drawing/2014/main" id="{BDFBB24E-4396-B395-5816-8DA018E6F7CB}"/>
              </a:ext>
            </a:extLst>
          </p:cNvPr>
          <p:cNvSpPr/>
          <p:nvPr/>
        </p:nvSpPr>
        <p:spPr>
          <a:xfrm>
            <a:off x="7382456" y="3623048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Cache</a:t>
            </a:r>
            <a:endParaRPr lang="ko-KR" altLang="en-US" sz="120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63FDED-B3AB-E73B-4A15-C2E59E00A825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>
            <a:off x="2229668" y="2870688"/>
            <a:ext cx="4275605" cy="108564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9564BD-F74D-6BF0-03B1-6A1D185C1818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>
            <a:off x="5347222" y="2870688"/>
            <a:ext cx="1158051" cy="108564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1054EB-17E1-62BD-5E08-8342250C99E3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 flipV="1">
            <a:off x="5347222" y="1871483"/>
            <a:ext cx="1158051" cy="9992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86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291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9542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sz="3600"/>
              <a:t>Spark Architecture</a:t>
            </a:r>
            <a:endParaRPr lang="ko-KR" altLang="en-US" sz="360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F4C2E01-7E6C-F6EB-CDC9-A0F0CCDF6878}"/>
              </a:ext>
            </a:extLst>
          </p:cNvPr>
          <p:cNvSpPr/>
          <p:nvPr/>
        </p:nvSpPr>
        <p:spPr>
          <a:xfrm>
            <a:off x="1965250" y="3785726"/>
            <a:ext cx="1464126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Hadoop YARN</a:t>
            </a:r>
            <a:endParaRPr lang="ko-KR" altLang="en-US" sz="1400"/>
          </a:p>
        </p:txBody>
      </p:sp>
      <p:sp>
        <p:nvSpPr>
          <p:cNvPr id="4" name="모서리가 둥근 직사각형 2">
            <a:extLst>
              <a:ext uri="{FF2B5EF4-FFF2-40B4-BE49-F238E27FC236}">
                <a16:creationId xmlns:a16="http://schemas.microsoft.com/office/drawing/2014/main" id="{EF72A471-213B-9D0C-0387-FBCFB97B24C4}"/>
              </a:ext>
            </a:extLst>
          </p:cNvPr>
          <p:cNvSpPr/>
          <p:nvPr/>
        </p:nvSpPr>
        <p:spPr>
          <a:xfrm>
            <a:off x="185093" y="3785722"/>
            <a:ext cx="1645142" cy="484967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Spark Standalone</a:t>
            </a:r>
            <a:endParaRPr lang="ko-KR" altLang="en-US" sz="1400"/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85EE5CB8-4555-438C-1AFA-4BD605F155DC}"/>
              </a:ext>
            </a:extLst>
          </p:cNvPr>
          <p:cNvSpPr/>
          <p:nvPr/>
        </p:nvSpPr>
        <p:spPr>
          <a:xfrm>
            <a:off x="185092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SQL</a:t>
            </a:r>
            <a:endParaRPr lang="ko-KR" altLang="en-US" sz="1400"/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6CD8862B-5821-596C-5BE2-601C16E4E331}"/>
              </a:ext>
            </a:extLst>
          </p:cNvPr>
          <p:cNvSpPr/>
          <p:nvPr/>
        </p:nvSpPr>
        <p:spPr>
          <a:xfrm>
            <a:off x="1569088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Java</a:t>
            </a:r>
            <a:endParaRPr lang="ko-KR" altLang="en-US" sz="14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AC3AD4E5-545F-B6F1-4692-79DE7B3D44FE}"/>
              </a:ext>
            </a:extLst>
          </p:cNvPr>
          <p:cNvSpPr/>
          <p:nvPr/>
        </p:nvSpPr>
        <p:spPr>
          <a:xfrm>
            <a:off x="2953083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Scala</a:t>
            </a:r>
            <a:endParaRPr lang="ko-KR" altLang="en-US" sz="1400"/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A42B0E84-3A12-109F-5C62-9098A1FF2033}"/>
              </a:ext>
            </a:extLst>
          </p:cNvPr>
          <p:cNvSpPr/>
          <p:nvPr/>
        </p:nvSpPr>
        <p:spPr>
          <a:xfrm>
            <a:off x="4337079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Python</a:t>
            </a:r>
            <a:endParaRPr lang="ko-KR" altLang="en-US" sz="1400"/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DBA66F97-10E6-07B1-BA4B-045125F871B4}"/>
              </a:ext>
            </a:extLst>
          </p:cNvPr>
          <p:cNvSpPr/>
          <p:nvPr/>
        </p:nvSpPr>
        <p:spPr>
          <a:xfrm>
            <a:off x="5697785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</a:t>
            </a:r>
            <a:endParaRPr lang="ko-KR" altLang="en-US" sz="1400"/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3B6526B4-8AF3-411B-F370-D19A6E98ED57}"/>
              </a:ext>
            </a:extLst>
          </p:cNvPr>
          <p:cNvSpPr/>
          <p:nvPr/>
        </p:nvSpPr>
        <p:spPr>
          <a:xfrm>
            <a:off x="180072" y="4398995"/>
            <a:ext cx="1645142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Mesos</a:t>
            </a:r>
            <a:endParaRPr lang="ko-KR" altLang="en-US" sz="1400"/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EC85118C-3F6F-8C77-5995-9FF74054FB3A}"/>
              </a:ext>
            </a:extLst>
          </p:cNvPr>
          <p:cNvSpPr/>
          <p:nvPr/>
        </p:nvSpPr>
        <p:spPr>
          <a:xfrm>
            <a:off x="1965250" y="4398994"/>
            <a:ext cx="1465545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Kubernetes</a:t>
            </a:r>
            <a:endParaRPr lang="ko-KR" altLang="en-US" sz="1400"/>
          </a:p>
        </p:txBody>
      </p: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181449F3-A08C-81A9-8F12-8E16307C0234}"/>
              </a:ext>
            </a:extLst>
          </p:cNvPr>
          <p:cNvSpPr/>
          <p:nvPr/>
        </p:nvSpPr>
        <p:spPr>
          <a:xfrm>
            <a:off x="180072" y="2164845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Spark SQL</a:t>
            </a:r>
            <a:endParaRPr lang="ko-KR" altLang="en-US" sz="140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14E9D17-201F-FE16-6759-CBC49632ABA0}"/>
              </a:ext>
            </a:extLst>
          </p:cNvPr>
          <p:cNvSpPr/>
          <p:nvPr/>
        </p:nvSpPr>
        <p:spPr>
          <a:xfrm>
            <a:off x="108029" y="768235"/>
            <a:ext cx="6958974" cy="857250"/>
          </a:xfrm>
          <a:prstGeom prst="roundRect">
            <a:avLst>
              <a:gd name="adj" fmla="val 838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API</a:t>
            </a:r>
          </a:p>
        </p:txBody>
      </p:sp>
      <p:sp>
        <p:nvSpPr>
          <p:cNvPr id="22" name="모서리가 둥근 직사각형 2">
            <a:extLst>
              <a:ext uri="{FF2B5EF4-FFF2-40B4-BE49-F238E27FC236}">
                <a16:creationId xmlns:a16="http://schemas.microsoft.com/office/drawing/2014/main" id="{9001DFB0-A0D7-A215-B397-341D76A5E9F5}"/>
              </a:ext>
            </a:extLst>
          </p:cNvPr>
          <p:cNvSpPr/>
          <p:nvPr/>
        </p:nvSpPr>
        <p:spPr>
          <a:xfrm>
            <a:off x="1965250" y="2164845"/>
            <a:ext cx="1464126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MLlib</a:t>
            </a:r>
            <a:endParaRPr lang="ko-KR" altLang="en-US" sz="14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54869145-A9D4-8E99-B7C2-8CF0A1D61064}"/>
              </a:ext>
            </a:extLst>
          </p:cNvPr>
          <p:cNvSpPr/>
          <p:nvPr/>
        </p:nvSpPr>
        <p:spPr>
          <a:xfrm>
            <a:off x="3549473" y="2164845"/>
            <a:ext cx="1575211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GraphX</a:t>
            </a:r>
            <a:endParaRPr lang="ko-KR" altLang="en-US" sz="1400"/>
          </a:p>
        </p:txBody>
      </p:sp>
      <p:sp>
        <p:nvSpPr>
          <p:cNvPr id="24" name="모서리가 둥근 직사각형 2">
            <a:extLst>
              <a:ext uri="{FF2B5EF4-FFF2-40B4-BE49-F238E27FC236}">
                <a16:creationId xmlns:a16="http://schemas.microsoft.com/office/drawing/2014/main" id="{AD753388-2CBD-6DB5-2ABF-F88F0E6798CB}"/>
              </a:ext>
            </a:extLst>
          </p:cNvPr>
          <p:cNvSpPr/>
          <p:nvPr/>
        </p:nvSpPr>
        <p:spPr>
          <a:xfrm>
            <a:off x="5244781" y="2164662"/>
            <a:ext cx="1721740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Streaming</a:t>
            </a:r>
            <a:endParaRPr lang="ko-KR" altLang="en-US" sz="140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AC32AD6-8543-9940-6BE4-5F2A587212B5}"/>
              </a:ext>
            </a:extLst>
          </p:cNvPr>
          <p:cNvSpPr/>
          <p:nvPr/>
        </p:nvSpPr>
        <p:spPr>
          <a:xfrm>
            <a:off x="108029" y="1797148"/>
            <a:ext cx="6958974" cy="857250"/>
          </a:xfrm>
          <a:prstGeom prst="roundRect">
            <a:avLst>
              <a:gd name="adj" fmla="val 838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Library</a:t>
            </a:r>
          </a:p>
        </p:txBody>
      </p:sp>
      <p:sp>
        <p:nvSpPr>
          <p:cNvPr id="26" name="모서리가 둥근 직사각형 2">
            <a:extLst>
              <a:ext uri="{FF2B5EF4-FFF2-40B4-BE49-F238E27FC236}">
                <a16:creationId xmlns:a16="http://schemas.microsoft.com/office/drawing/2014/main" id="{19A98059-54D4-E1A9-BC91-EABE6F5D5ECD}"/>
              </a:ext>
            </a:extLst>
          </p:cNvPr>
          <p:cNvSpPr/>
          <p:nvPr/>
        </p:nvSpPr>
        <p:spPr>
          <a:xfrm>
            <a:off x="97345" y="2825221"/>
            <a:ext cx="6969657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Spark Core</a:t>
            </a:r>
            <a:endParaRPr lang="ko-KR" altLang="en-US" sz="1400" b="1"/>
          </a:p>
        </p:txBody>
      </p:sp>
      <p:sp>
        <p:nvSpPr>
          <p:cNvPr id="27" name="모서리가 둥근 직사각형 2">
            <a:extLst>
              <a:ext uri="{FF2B5EF4-FFF2-40B4-BE49-F238E27FC236}">
                <a16:creationId xmlns:a16="http://schemas.microsoft.com/office/drawing/2014/main" id="{607D6716-78A3-D4BF-FD8F-F44AA4B5B959}"/>
              </a:ext>
            </a:extLst>
          </p:cNvPr>
          <p:cNvSpPr/>
          <p:nvPr/>
        </p:nvSpPr>
        <p:spPr>
          <a:xfrm>
            <a:off x="7334630" y="1238438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Kafka</a:t>
            </a:r>
            <a:endParaRPr lang="ko-KR" altLang="en-US" sz="1400"/>
          </a:p>
        </p:txBody>
      </p:sp>
      <p:sp>
        <p:nvSpPr>
          <p:cNvPr id="28" name="모서리가 둥근 직사각형 2">
            <a:extLst>
              <a:ext uri="{FF2B5EF4-FFF2-40B4-BE49-F238E27FC236}">
                <a16:creationId xmlns:a16="http://schemas.microsoft.com/office/drawing/2014/main" id="{F6C837C6-50D9-7102-BFBB-FD728088F6C7}"/>
              </a:ext>
            </a:extLst>
          </p:cNvPr>
          <p:cNvSpPr/>
          <p:nvPr/>
        </p:nvSpPr>
        <p:spPr>
          <a:xfrm>
            <a:off x="7334630" y="1766819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Flume</a:t>
            </a:r>
            <a:endParaRPr lang="ko-KR" altLang="en-US" sz="1400"/>
          </a:p>
        </p:txBody>
      </p:sp>
      <p:sp>
        <p:nvSpPr>
          <p:cNvPr id="29" name="모서리가 둥근 직사각형 2">
            <a:extLst>
              <a:ext uri="{FF2B5EF4-FFF2-40B4-BE49-F238E27FC236}">
                <a16:creationId xmlns:a16="http://schemas.microsoft.com/office/drawing/2014/main" id="{EBACDC83-E0CB-6F2C-B4C4-4A8584343AC9}"/>
              </a:ext>
            </a:extLst>
          </p:cNvPr>
          <p:cNvSpPr/>
          <p:nvPr/>
        </p:nvSpPr>
        <p:spPr>
          <a:xfrm>
            <a:off x="7334630" y="2310579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HDFS</a:t>
            </a:r>
            <a:endParaRPr lang="ko-KR" altLang="en-US" sz="1400"/>
          </a:p>
        </p:txBody>
      </p:sp>
      <p:sp>
        <p:nvSpPr>
          <p:cNvPr id="30" name="모서리가 둥근 직사각형 2">
            <a:extLst>
              <a:ext uri="{FF2B5EF4-FFF2-40B4-BE49-F238E27FC236}">
                <a16:creationId xmlns:a16="http://schemas.microsoft.com/office/drawing/2014/main" id="{7F78818B-BAF6-8674-B528-83168F1AC518}"/>
              </a:ext>
            </a:extLst>
          </p:cNvPr>
          <p:cNvSpPr/>
          <p:nvPr/>
        </p:nvSpPr>
        <p:spPr>
          <a:xfrm>
            <a:off x="7334630" y="2827422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ZeroMQ</a:t>
            </a:r>
            <a:endParaRPr lang="ko-KR" altLang="en-US" sz="1400"/>
          </a:p>
        </p:txBody>
      </p:sp>
      <p:sp>
        <p:nvSpPr>
          <p:cNvPr id="31" name="모서리가 둥근 직사각형 2">
            <a:extLst>
              <a:ext uri="{FF2B5EF4-FFF2-40B4-BE49-F238E27FC236}">
                <a16:creationId xmlns:a16="http://schemas.microsoft.com/office/drawing/2014/main" id="{A5D25531-9026-6618-AFC7-33426B697FD4}"/>
              </a:ext>
            </a:extLst>
          </p:cNvPr>
          <p:cNvSpPr/>
          <p:nvPr/>
        </p:nvSpPr>
        <p:spPr>
          <a:xfrm>
            <a:off x="7334630" y="3340800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Amazon Kinesis</a:t>
            </a:r>
            <a:endParaRPr lang="ko-KR" altLang="en-US" sz="140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63474DC-0B8B-4760-9DDA-1D226BEBA19F}"/>
              </a:ext>
            </a:extLst>
          </p:cNvPr>
          <p:cNvSpPr/>
          <p:nvPr/>
        </p:nvSpPr>
        <p:spPr>
          <a:xfrm>
            <a:off x="7239391" y="875528"/>
            <a:ext cx="1852129" cy="2984964"/>
          </a:xfrm>
          <a:prstGeom prst="roundRect">
            <a:avLst>
              <a:gd name="adj" fmla="val 322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Streaming Source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45CB0A-514B-0A56-2ECB-83E1E00E3F3A}"/>
              </a:ext>
            </a:extLst>
          </p:cNvPr>
          <p:cNvCxnSpPr>
            <a:stCxn id="20" idx="2"/>
            <a:endCxn id="25" idx="0"/>
          </p:cNvCxnSpPr>
          <p:nvPr/>
        </p:nvCxnSpPr>
        <p:spPr>
          <a:xfrm>
            <a:off x="3587516" y="1625485"/>
            <a:ext cx="0" cy="1716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085EAC-5032-917C-7804-7449BEADCCE0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6966521" y="2368010"/>
            <a:ext cx="2728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18B0424-7970-2260-BD39-F2A0246B0697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3582174" y="2654398"/>
            <a:ext cx="5342" cy="1708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4A655FD4-A07C-2868-ECC0-02D315B3C887}"/>
              </a:ext>
            </a:extLst>
          </p:cNvPr>
          <p:cNvSpPr/>
          <p:nvPr/>
        </p:nvSpPr>
        <p:spPr>
          <a:xfrm>
            <a:off x="108029" y="3403796"/>
            <a:ext cx="3406444" cy="1554969"/>
          </a:xfrm>
          <a:prstGeom prst="roundRect">
            <a:avLst>
              <a:gd name="adj" fmla="val 4694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Resource / Cluster Manager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520DC2D-C2EA-7103-E1E4-821C2770090D}"/>
              </a:ext>
            </a:extLst>
          </p:cNvPr>
          <p:cNvSpPr/>
          <p:nvPr/>
        </p:nvSpPr>
        <p:spPr>
          <a:xfrm>
            <a:off x="3591537" y="3403796"/>
            <a:ext cx="3475465" cy="1554969"/>
          </a:xfrm>
          <a:prstGeom prst="roundRect">
            <a:avLst>
              <a:gd name="adj" fmla="val 4694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Storage</a:t>
            </a:r>
          </a:p>
        </p:txBody>
      </p:sp>
      <p:sp>
        <p:nvSpPr>
          <p:cNvPr id="60" name="모서리가 둥근 직사각형 2">
            <a:extLst>
              <a:ext uri="{FF2B5EF4-FFF2-40B4-BE49-F238E27FC236}">
                <a16:creationId xmlns:a16="http://schemas.microsoft.com/office/drawing/2014/main" id="{7F7887C9-3F5C-AEDF-1DB4-4329E3265FC3}"/>
              </a:ext>
            </a:extLst>
          </p:cNvPr>
          <p:cNvSpPr/>
          <p:nvPr/>
        </p:nvSpPr>
        <p:spPr>
          <a:xfrm>
            <a:off x="5472039" y="3785726"/>
            <a:ext cx="1464126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Gluster FS</a:t>
            </a:r>
            <a:endParaRPr lang="ko-KR" altLang="en-US" sz="1400"/>
          </a:p>
        </p:txBody>
      </p:sp>
      <p:sp>
        <p:nvSpPr>
          <p:cNvPr id="61" name="모서리가 둥근 직사각형 2">
            <a:extLst>
              <a:ext uri="{FF2B5EF4-FFF2-40B4-BE49-F238E27FC236}">
                <a16:creationId xmlns:a16="http://schemas.microsoft.com/office/drawing/2014/main" id="{A04F1466-0BBF-BED4-F33B-22C1802BDFAB}"/>
              </a:ext>
            </a:extLst>
          </p:cNvPr>
          <p:cNvSpPr/>
          <p:nvPr/>
        </p:nvSpPr>
        <p:spPr>
          <a:xfrm>
            <a:off x="3691882" y="3785722"/>
            <a:ext cx="1645142" cy="484967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HDFS</a:t>
            </a:r>
            <a:endParaRPr lang="ko-KR" altLang="en-US" sz="1400"/>
          </a:p>
        </p:txBody>
      </p:sp>
      <p:sp>
        <p:nvSpPr>
          <p:cNvPr id="62" name="모서리가 둥근 직사각형 2">
            <a:extLst>
              <a:ext uri="{FF2B5EF4-FFF2-40B4-BE49-F238E27FC236}">
                <a16:creationId xmlns:a16="http://schemas.microsoft.com/office/drawing/2014/main" id="{8EFB65B0-4A14-7A30-2913-F85662439D93}"/>
              </a:ext>
            </a:extLst>
          </p:cNvPr>
          <p:cNvSpPr/>
          <p:nvPr/>
        </p:nvSpPr>
        <p:spPr>
          <a:xfrm>
            <a:off x="4506698" y="4398995"/>
            <a:ext cx="1645142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Amazon S3</a:t>
            </a:r>
            <a:endParaRPr lang="ko-KR" altLang="en-US" sz="140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D5948E9-AD8A-1F16-02C2-7E7D33434430}"/>
              </a:ext>
            </a:extLst>
          </p:cNvPr>
          <p:cNvCxnSpPr>
            <a:cxnSpLocks/>
            <a:stCxn id="26" idx="2"/>
            <a:endCxn id="56" idx="0"/>
          </p:cNvCxnSpPr>
          <p:nvPr/>
        </p:nvCxnSpPr>
        <p:spPr>
          <a:xfrm flipH="1">
            <a:off x="1811251" y="3231917"/>
            <a:ext cx="1770923" cy="1718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21C256A-C50F-3EA8-DC9F-FE90CE480FBB}"/>
              </a:ext>
            </a:extLst>
          </p:cNvPr>
          <p:cNvCxnSpPr>
            <a:cxnSpLocks/>
            <a:stCxn id="26" idx="2"/>
            <a:endCxn id="59" idx="0"/>
          </p:cNvCxnSpPr>
          <p:nvPr/>
        </p:nvCxnSpPr>
        <p:spPr>
          <a:xfrm>
            <a:off x="3582174" y="3231917"/>
            <a:ext cx="1747096" cy="1718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09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9542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sz="3600"/>
              <a:t>Spark Architecture</a:t>
            </a:r>
            <a:endParaRPr lang="ko-KR" altLang="en-US" sz="360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F4C2E01-7E6C-F6EB-CDC9-A0F0CCDF6878}"/>
              </a:ext>
            </a:extLst>
          </p:cNvPr>
          <p:cNvSpPr/>
          <p:nvPr/>
        </p:nvSpPr>
        <p:spPr>
          <a:xfrm>
            <a:off x="1965250" y="3785726"/>
            <a:ext cx="1464126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Hadoop YARN</a:t>
            </a:r>
            <a:endParaRPr lang="ko-KR" altLang="en-US" sz="1400"/>
          </a:p>
        </p:txBody>
      </p:sp>
      <p:sp>
        <p:nvSpPr>
          <p:cNvPr id="4" name="모서리가 둥근 직사각형 2">
            <a:extLst>
              <a:ext uri="{FF2B5EF4-FFF2-40B4-BE49-F238E27FC236}">
                <a16:creationId xmlns:a16="http://schemas.microsoft.com/office/drawing/2014/main" id="{EF72A471-213B-9D0C-0387-FBCFB97B24C4}"/>
              </a:ext>
            </a:extLst>
          </p:cNvPr>
          <p:cNvSpPr/>
          <p:nvPr/>
        </p:nvSpPr>
        <p:spPr>
          <a:xfrm>
            <a:off x="185093" y="3785722"/>
            <a:ext cx="1645142" cy="484967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Spark Standalone</a:t>
            </a:r>
            <a:endParaRPr lang="ko-KR" altLang="en-US" sz="1400"/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85EE5CB8-4555-438C-1AFA-4BD605F155DC}"/>
              </a:ext>
            </a:extLst>
          </p:cNvPr>
          <p:cNvSpPr/>
          <p:nvPr/>
        </p:nvSpPr>
        <p:spPr>
          <a:xfrm>
            <a:off x="185092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SQL</a:t>
            </a:r>
            <a:endParaRPr lang="ko-KR" altLang="en-US" sz="1400"/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6CD8862B-5821-596C-5BE2-601C16E4E331}"/>
              </a:ext>
            </a:extLst>
          </p:cNvPr>
          <p:cNvSpPr/>
          <p:nvPr/>
        </p:nvSpPr>
        <p:spPr>
          <a:xfrm>
            <a:off x="1569088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Java</a:t>
            </a:r>
            <a:endParaRPr lang="ko-KR" altLang="en-US" sz="14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AC3AD4E5-545F-B6F1-4692-79DE7B3D44FE}"/>
              </a:ext>
            </a:extLst>
          </p:cNvPr>
          <p:cNvSpPr/>
          <p:nvPr/>
        </p:nvSpPr>
        <p:spPr>
          <a:xfrm>
            <a:off x="2953083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Scala</a:t>
            </a:r>
            <a:endParaRPr lang="ko-KR" altLang="en-US" sz="1400"/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A42B0E84-3A12-109F-5C62-9098A1FF2033}"/>
              </a:ext>
            </a:extLst>
          </p:cNvPr>
          <p:cNvSpPr/>
          <p:nvPr/>
        </p:nvSpPr>
        <p:spPr>
          <a:xfrm>
            <a:off x="4337079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Python</a:t>
            </a:r>
            <a:endParaRPr lang="ko-KR" altLang="en-US" sz="1400"/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DBA66F97-10E6-07B1-BA4B-045125F871B4}"/>
              </a:ext>
            </a:extLst>
          </p:cNvPr>
          <p:cNvSpPr/>
          <p:nvPr/>
        </p:nvSpPr>
        <p:spPr>
          <a:xfrm>
            <a:off x="5697785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</a:t>
            </a:r>
            <a:endParaRPr lang="ko-KR" altLang="en-US" sz="1400"/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3B6526B4-8AF3-411B-F370-D19A6E98ED57}"/>
              </a:ext>
            </a:extLst>
          </p:cNvPr>
          <p:cNvSpPr/>
          <p:nvPr/>
        </p:nvSpPr>
        <p:spPr>
          <a:xfrm>
            <a:off x="180072" y="4398995"/>
            <a:ext cx="1645142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Mesos</a:t>
            </a:r>
            <a:endParaRPr lang="ko-KR" altLang="en-US" sz="1400"/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EC85118C-3F6F-8C77-5995-9FF74054FB3A}"/>
              </a:ext>
            </a:extLst>
          </p:cNvPr>
          <p:cNvSpPr/>
          <p:nvPr/>
        </p:nvSpPr>
        <p:spPr>
          <a:xfrm>
            <a:off x="1965250" y="4398994"/>
            <a:ext cx="1465545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Kubernetes</a:t>
            </a:r>
            <a:endParaRPr lang="ko-KR" altLang="en-US" sz="1400"/>
          </a:p>
        </p:txBody>
      </p: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181449F3-A08C-81A9-8F12-8E16307C0234}"/>
              </a:ext>
            </a:extLst>
          </p:cNvPr>
          <p:cNvSpPr/>
          <p:nvPr/>
        </p:nvSpPr>
        <p:spPr>
          <a:xfrm>
            <a:off x="180072" y="2164845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Spark SQL</a:t>
            </a:r>
            <a:endParaRPr lang="ko-KR" altLang="en-US" sz="140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14E9D17-201F-FE16-6759-CBC49632ABA0}"/>
              </a:ext>
            </a:extLst>
          </p:cNvPr>
          <p:cNvSpPr/>
          <p:nvPr/>
        </p:nvSpPr>
        <p:spPr>
          <a:xfrm>
            <a:off x="108029" y="768235"/>
            <a:ext cx="6958974" cy="857250"/>
          </a:xfrm>
          <a:prstGeom prst="roundRect">
            <a:avLst>
              <a:gd name="adj" fmla="val 838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API</a:t>
            </a:r>
          </a:p>
        </p:txBody>
      </p:sp>
      <p:sp>
        <p:nvSpPr>
          <p:cNvPr id="22" name="모서리가 둥근 직사각형 2">
            <a:extLst>
              <a:ext uri="{FF2B5EF4-FFF2-40B4-BE49-F238E27FC236}">
                <a16:creationId xmlns:a16="http://schemas.microsoft.com/office/drawing/2014/main" id="{9001DFB0-A0D7-A215-B397-341D76A5E9F5}"/>
              </a:ext>
            </a:extLst>
          </p:cNvPr>
          <p:cNvSpPr/>
          <p:nvPr/>
        </p:nvSpPr>
        <p:spPr>
          <a:xfrm>
            <a:off x="1965250" y="2164845"/>
            <a:ext cx="1464126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MLlib</a:t>
            </a:r>
            <a:endParaRPr lang="ko-KR" altLang="en-US" sz="14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54869145-A9D4-8E99-B7C2-8CF0A1D61064}"/>
              </a:ext>
            </a:extLst>
          </p:cNvPr>
          <p:cNvSpPr/>
          <p:nvPr/>
        </p:nvSpPr>
        <p:spPr>
          <a:xfrm>
            <a:off x="3549473" y="2164845"/>
            <a:ext cx="1575211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GraphX</a:t>
            </a:r>
            <a:endParaRPr lang="ko-KR" altLang="en-US" sz="1400"/>
          </a:p>
        </p:txBody>
      </p:sp>
      <p:sp>
        <p:nvSpPr>
          <p:cNvPr id="24" name="모서리가 둥근 직사각형 2">
            <a:extLst>
              <a:ext uri="{FF2B5EF4-FFF2-40B4-BE49-F238E27FC236}">
                <a16:creationId xmlns:a16="http://schemas.microsoft.com/office/drawing/2014/main" id="{AD753388-2CBD-6DB5-2ABF-F88F0E6798CB}"/>
              </a:ext>
            </a:extLst>
          </p:cNvPr>
          <p:cNvSpPr/>
          <p:nvPr/>
        </p:nvSpPr>
        <p:spPr>
          <a:xfrm>
            <a:off x="5244781" y="2164662"/>
            <a:ext cx="1721740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Streaming</a:t>
            </a:r>
            <a:endParaRPr lang="ko-KR" altLang="en-US" sz="140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AC32AD6-8543-9940-6BE4-5F2A587212B5}"/>
              </a:ext>
            </a:extLst>
          </p:cNvPr>
          <p:cNvSpPr/>
          <p:nvPr/>
        </p:nvSpPr>
        <p:spPr>
          <a:xfrm>
            <a:off x="108029" y="1797148"/>
            <a:ext cx="6958974" cy="857250"/>
          </a:xfrm>
          <a:prstGeom prst="roundRect">
            <a:avLst>
              <a:gd name="adj" fmla="val 838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Library</a:t>
            </a:r>
          </a:p>
        </p:txBody>
      </p:sp>
      <p:sp>
        <p:nvSpPr>
          <p:cNvPr id="26" name="모서리가 둥근 직사각형 2">
            <a:extLst>
              <a:ext uri="{FF2B5EF4-FFF2-40B4-BE49-F238E27FC236}">
                <a16:creationId xmlns:a16="http://schemas.microsoft.com/office/drawing/2014/main" id="{19A98059-54D4-E1A9-BC91-EABE6F5D5ECD}"/>
              </a:ext>
            </a:extLst>
          </p:cNvPr>
          <p:cNvSpPr/>
          <p:nvPr/>
        </p:nvSpPr>
        <p:spPr>
          <a:xfrm>
            <a:off x="97345" y="2825221"/>
            <a:ext cx="6969657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Spark Core (RDD, Resilient Distributed DataSet)</a:t>
            </a:r>
            <a:endParaRPr lang="ko-KR" altLang="en-US" sz="1400" b="1"/>
          </a:p>
        </p:txBody>
      </p:sp>
      <p:sp>
        <p:nvSpPr>
          <p:cNvPr id="27" name="모서리가 둥근 직사각형 2">
            <a:extLst>
              <a:ext uri="{FF2B5EF4-FFF2-40B4-BE49-F238E27FC236}">
                <a16:creationId xmlns:a16="http://schemas.microsoft.com/office/drawing/2014/main" id="{607D6716-78A3-D4BF-FD8F-F44AA4B5B959}"/>
              </a:ext>
            </a:extLst>
          </p:cNvPr>
          <p:cNvSpPr/>
          <p:nvPr/>
        </p:nvSpPr>
        <p:spPr>
          <a:xfrm>
            <a:off x="7334630" y="1238438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Kafka</a:t>
            </a:r>
            <a:endParaRPr lang="ko-KR" altLang="en-US" sz="1400"/>
          </a:p>
        </p:txBody>
      </p:sp>
      <p:sp>
        <p:nvSpPr>
          <p:cNvPr id="28" name="모서리가 둥근 직사각형 2">
            <a:extLst>
              <a:ext uri="{FF2B5EF4-FFF2-40B4-BE49-F238E27FC236}">
                <a16:creationId xmlns:a16="http://schemas.microsoft.com/office/drawing/2014/main" id="{F6C837C6-50D9-7102-BFBB-FD728088F6C7}"/>
              </a:ext>
            </a:extLst>
          </p:cNvPr>
          <p:cNvSpPr/>
          <p:nvPr/>
        </p:nvSpPr>
        <p:spPr>
          <a:xfrm>
            <a:off x="7334630" y="1766819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Flume</a:t>
            </a:r>
            <a:endParaRPr lang="ko-KR" altLang="en-US" sz="1400"/>
          </a:p>
        </p:txBody>
      </p:sp>
      <p:sp>
        <p:nvSpPr>
          <p:cNvPr id="29" name="모서리가 둥근 직사각형 2">
            <a:extLst>
              <a:ext uri="{FF2B5EF4-FFF2-40B4-BE49-F238E27FC236}">
                <a16:creationId xmlns:a16="http://schemas.microsoft.com/office/drawing/2014/main" id="{EBACDC83-E0CB-6F2C-B4C4-4A8584343AC9}"/>
              </a:ext>
            </a:extLst>
          </p:cNvPr>
          <p:cNvSpPr/>
          <p:nvPr/>
        </p:nvSpPr>
        <p:spPr>
          <a:xfrm>
            <a:off x="7334630" y="2310579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HDFS</a:t>
            </a:r>
            <a:endParaRPr lang="ko-KR" altLang="en-US" sz="1400"/>
          </a:p>
        </p:txBody>
      </p:sp>
      <p:sp>
        <p:nvSpPr>
          <p:cNvPr id="30" name="모서리가 둥근 직사각형 2">
            <a:extLst>
              <a:ext uri="{FF2B5EF4-FFF2-40B4-BE49-F238E27FC236}">
                <a16:creationId xmlns:a16="http://schemas.microsoft.com/office/drawing/2014/main" id="{7F78818B-BAF6-8674-B528-83168F1AC518}"/>
              </a:ext>
            </a:extLst>
          </p:cNvPr>
          <p:cNvSpPr/>
          <p:nvPr/>
        </p:nvSpPr>
        <p:spPr>
          <a:xfrm>
            <a:off x="7334630" y="2827422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ZeroMQ</a:t>
            </a:r>
            <a:endParaRPr lang="ko-KR" altLang="en-US" sz="1400"/>
          </a:p>
        </p:txBody>
      </p:sp>
      <p:sp>
        <p:nvSpPr>
          <p:cNvPr id="31" name="모서리가 둥근 직사각형 2">
            <a:extLst>
              <a:ext uri="{FF2B5EF4-FFF2-40B4-BE49-F238E27FC236}">
                <a16:creationId xmlns:a16="http://schemas.microsoft.com/office/drawing/2014/main" id="{A5D25531-9026-6618-AFC7-33426B697FD4}"/>
              </a:ext>
            </a:extLst>
          </p:cNvPr>
          <p:cNvSpPr/>
          <p:nvPr/>
        </p:nvSpPr>
        <p:spPr>
          <a:xfrm>
            <a:off x="7334630" y="3340800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Amazon Kinesis</a:t>
            </a:r>
            <a:endParaRPr lang="ko-KR" altLang="en-US" sz="140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63474DC-0B8B-4760-9DDA-1D226BEBA19F}"/>
              </a:ext>
            </a:extLst>
          </p:cNvPr>
          <p:cNvSpPr/>
          <p:nvPr/>
        </p:nvSpPr>
        <p:spPr>
          <a:xfrm>
            <a:off x="7239391" y="875528"/>
            <a:ext cx="1852129" cy="2984964"/>
          </a:xfrm>
          <a:prstGeom prst="roundRect">
            <a:avLst>
              <a:gd name="adj" fmla="val 322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Streaming Source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45CB0A-514B-0A56-2ECB-83E1E00E3F3A}"/>
              </a:ext>
            </a:extLst>
          </p:cNvPr>
          <p:cNvCxnSpPr>
            <a:stCxn id="20" idx="2"/>
            <a:endCxn id="25" idx="0"/>
          </p:cNvCxnSpPr>
          <p:nvPr/>
        </p:nvCxnSpPr>
        <p:spPr>
          <a:xfrm>
            <a:off x="3587516" y="1625485"/>
            <a:ext cx="0" cy="1716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085EAC-5032-917C-7804-7449BEADCCE0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6966521" y="2368010"/>
            <a:ext cx="2728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18B0424-7970-2260-BD39-F2A0246B0697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3582174" y="2654398"/>
            <a:ext cx="5342" cy="1708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4A655FD4-A07C-2868-ECC0-02D315B3C887}"/>
              </a:ext>
            </a:extLst>
          </p:cNvPr>
          <p:cNvSpPr/>
          <p:nvPr/>
        </p:nvSpPr>
        <p:spPr>
          <a:xfrm>
            <a:off x="108029" y="3403796"/>
            <a:ext cx="3406444" cy="1554969"/>
          </a:xfrm>
          <a:prstGeom prst="roundRect">
            <a:avLst>
              <a:gd name="adj" fmla="val 4694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Resource / Cluster Manager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520DC2D-C2EA-7103-E1E4-821C2770090D}"/>
              </a:ext>
            </a:extLst>
          </p:cNvPr>
          <p:cNvSpPr/>
          <p:nvPr/>
        </p:nvSpPr>
        <p:spPr>
          <a:xfrm>
            <a:off x="3591537" y="3403796"/>
            <a:ext cx="3475465" cy="1554969"/>
          </a:xfrm>
          <a:prstGeom prst="roundRect">
            <a:avLst>
              <a:gd name="adj" fmla="val 4694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Storage</a:t>
            </a:r>
          </a:p>
        </p:txBody>
      </p:sp>
      <p:sp>
        <p:nvSpPr>
          <p:cNvPr id="60" name="모서리가 둥근 직사각형 2">
            <a:extLst>
              <a:ext uri="{FF2B5EF4-FFF2-40B4-BE49-F238E27FC236}">
                <a16:creationId xmlns:a16="http://schemas.microsoft.com/office/drawing/2014/main" id="{7F7887C9-3F5C-AEDF-1DB4-4329E3265FC3}"/>
              </a:ext>
            </a:extLst>
          </p:cNvPr>
          <p:cNvSpPr/>
          <p:nvPr/>
        </p:nvSpPr>
        <p:spPr>
          <a:xfrm>
            <a:off x="5472039" y="3785726"/>
            <a:ext cx="1464126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Gluster FS</a:t>
            </a:r>
            <a:endParaRPr lang="ko-KR" altLang="en-US" sz="1400"/>
          </a:p>
        </p:txBody>
      </p:sp>
      <p:sp>
        <p:nvSpPr>
          <p:cNvPr id="61" name="모서리가 둥근 직사각형 2">
            <a:extLst>
              <a:ext uri="{FF2B5EF4-FFF2-40B4-BE49-F238E27FC236}">
                <a16:creationId xmlns:a16="http://schemas.microsoft.com/office/drawing/2014/main" id="{A04F1466-0BBF-BED4-F33B-22C1802BDFAB}"/>
              </a:ext>
            </a:extLst>
          </p:cNvPr>
          <p:cNvSpPr/>
          <p:nvPr/>
        </p:nvSpPr>
        <p:spPr>
          <a:xfrm>
            <a:off x="3691882" y="3785722"/>
            <a:ext cx="1645142" cy="484967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HDFS</a:t>
            </a:r>
            <a:endParaRPr lang="ko-KR" altLang="en-US" sz="1400"/>
          </a:p>
        </p:txBody>
      </p:sp>
      <p:sp>
        <p:nvSpPr>
          <p:cNvPr id="62" name="모서리가 둥근 직사각형 2">
            <a:extLst>
              <a:ext uri="{FF2B5EF4-FFF2-40B4-BE49-F238E27FC236}">
                <a16:creationId xmlns:a16="http://schemas.microsoft.com/office/drawing/2014/main" id="{8EFB65B0-4A14-7A30-2913-F85662439D93}"/>
              </a:ext>
            </a:extLst>
          </p:cNvPr>
          <p:cNvSpPr/>
          <p:nvPr/>
        </p:nvSpPr>
        <p:spPr>
          <a:xfrm>
            <a:off x="4506698" y="4398995"/>
            <a:ext cx="1645142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Amazon S3</a:t>
            </a:r>
            <a:endParaRPr lang="ko-KR" altLang="en-US" sz="140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D5948E9-AD8A-1F16-02C2-7E7D33434430}"/>
              </a:ext>
            </a:extLst>
          </p:cNvPr>
          <p:cNvCxnSpPr>
            <a:cxnSpLocks/>
            <a:stCxn id="26" idx="2"/>
            <a:endCxn id="56" idx="0"/>
          </p:cNvCxnSpPr>
          <p:nvPr/>
        </p:nvCxnSpPr>
        <p:spPr>
          <a:xfrm flipH="1">
            <a:off x="1811251" y="3231917"/>
            <a:ext cx="1770923" cy="1718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21C256A-C50F-3EA8-DC9F-FE90CE480FBB}"/>
              </a:ext>
            </a:extLst>
          </p:cNvPr>
          <p:cNvCxnSpPr>
            <a:cxnSpLocks/>
            <a:stCxn id="26" idx="2"/>
            <a:endCxn id="59" idx="0"/>
          </p:cNvCxnSpPr>
          <p:nvPr/>
        </p:nvCxnSpPr>
        <p:spPr>
          <a:xfrm>
            <a:off x="3582174" y="3231917"/>
            <a:ext cx="1747096" cy="1718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99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 Runtime Architecture</a:t>
            </a:r>
            <a:endParaRPr lang="ko-KR" altLang="en-US" sz="360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9FC35A9-438D-7611-74EE-522B6BEDF6E4}"/>
              </a:ext>
            </a:extLst>
          </p:cNvPr>
          <p:cNvSpPr/>
          <p:nvPr/>
        </p:nvSpPr>
        <p:spPr>
          <a:xfrm>
            <a:off x="573484" y="1943736"/>
            <a:ext cx="1871648" cy="1316290"/>
          </a:xfrm>
          <a:prstGeom prst="roundRect">
            <a:avLst>
              <a:gd name="adj" fmla="val 6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Spark Application</a:t>
            </a:r>
            <a:endParaRPr lang="ko-KR" altLang="en-US" sz="1400" b="1"/>
          </a:p>
        </p:txBody>
      </p:sp>
      <p:sp>
        <p:nvSpPr>
          <p:cNvPr id="4" name="모서리가 둥근 직사각형 2">
            <a:extLst>
              <a:ext uri="{FF2B5EF4-FFF2-40B4-BE49-F238E27FC236}">
                <a16:creationId xmlns:a16="http://schemas.microsoft.com/office/drawing/2014/main" id="{0D21432D-C076-C9BD-D29C-6FEA7B0FEFD3}"/>
              </a:ext>
            </a:extLst>
          </p:cNvPr>
          <p:cNvSpPr/>
          <p:nvPr/>
        </p:nvSpPr>
        <p:spPr>
          <a:xfrm>
            <a:off x="684227" y="2329021"/>
            <a:ext cx="1650162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Driver Program</a:t>
            </a:r>
            <a:endParaRPr lang="ko-KR" altLang="en-US" sz="1400"/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25E2544E-EC1D-0B11-2A8A-E437F036D189}"/>
              </a:ext>
            </a:extLst>
          </p:cNvPr>
          <p:cNvSpPr/>
          <p:nvPr/>
        </p:nvSpPr>
        <p:spPr>
          <a:xfrm>
            <a:off x="788948" y="2667340"/>
            <a:ext cx="1440720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SparkContext</a:t>
            </a:r>
            <a:endParaRPr lang="ko-KR" altLang="en-US" sz="14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58DDAF0C-FEAF-40AB-59D9-478E6D9B212C}"/>
              </a:ext>
            </a:extLst>
          </p:cNvPr>
          <p:cNvSpPr/>
          <p:nvPr/>
        </p:nvSpPr>
        <p:spPr>
          <a:xfrm>
            <a:off x="3525252" y="2628204"/>
            <a:ext cx="1789158" cy="484967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Cluster / Resource</a:t>
            </a:r>
          </a:p>
          <a:p>
            <a:pPr algn="ctr"/>
            <a:r>
              <a:rPr lang="en-US" altLang="ko-KR" sz="1400" b="1"/>
              <a:t>Manager</a:t>
            </a:r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538585B3-5C74-DD9B-A39D-E59813CC81CD}"/>
              </a:ext>
            </a:extLst>
          </p:cNvPr>
          <p:cNvSpPr/>
          <p:nvPr/>
        </p:nvSpPr>
        <p:spPr>
          <a:xfrm>
            <a:off x="6394530" y="1134973"/>
            <a:ext cx="1871648" cy="1316290"/>
          </a:xfrm>
          <a:prstGeom prst="roundRect">
            <a:avLst>
              <a:gd name="adj" fmla="val 6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</a:t>
            </a:r>
            <a:endParaRPr lang="ko-KR" altLang="en-US" sz="1400" b="1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79ECF9-1214-6B7E-E601-85023F07BEC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229668" y="2870688"/>
            <a:ext cx="1295584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729CCC-B556-5B9E-46F5-AC8BB881EF60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2229668" y="1923434"/>
            <a:ext cx="4275605" cy="94725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6763F43A-C157-6EC2-B493-F5CCB482582A}"/>
              </a:ext>
            </a:extLst>
          </p:cNvPr>
          <p:cNvSpPr/>
          <p:nvPr/>
        </p:nvSpPr>
        <p:spPr>
          <a:xfrm>
            <a:off x="6505273" y="1504009"/>
            <a:ext cx="1650162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Executor</a:t>
            </a:r>
            <a:endParaRPr lang="ko-KR" altLang="en-US" sz="1400"/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4FCF6279-2182-FF8A-81CB-B3ED60B1FB66}"/>
              </a:ext>
            </a:extLst>
          </p:cNvPr>
          <p:cNvSpPr/>
          <p:nvPr/>
        </p:nvSpPr>
        <p:spPr>
          <a:xfrm>
            <a:off x="6596084" y="1973822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2" name="모서리가 둥근 직사각형 2">
            <a:extLst>
              <a:ext uri="{FF2B5EF4-FFF2-40B4-BE49-F238E27FC236}">
                <a16:creationId xmlns:a16="http://schemas.microsoft.com/office/drawing/2014/main" id="{60093E80-5602-7D70-75AF-8064E43CCBFA}"/>
              </a:ext>
            </a:extLst>
          </p:cNvPr>
          <p:cNvSpPr/>
          <p:nvPr/>
        </p:nvSpPr>
        <p:spPr>
          <a:xfrm>
            <a:off x="7382456" y="1973822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6B8E22CA-40BD-80CB-0E2D-3F361576E424}"/>
              </a:ext>
            </a:extLst>
          </p:cNvPr>
          <p:cNvSpPr/>
          <p:nvPr/>
        </p:nvSpPr>
        <p:spPr>
          <a:xfrm>
            <a:off x="7382456" y="1590150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Cache</a:t>
            </a:r>
            <a:endParaRPr lang="ko-KR" altLang="en-US" sz="1200"/>
          </a:p>
        </p:txBody>
      </p:sp>
      <p:sp>
        <p:nvSpPr>
          <p:cNvPr id="24" name="모서리가 둥근 직사각형 2">
            <a:extLst>
              <a:ext uri="{FF2B5EF4-FFF2-40B4-BE49-F238E27FC236}">
                <a16:creationId xmlns:a16="http://schemas.microsoft.com/office/drawing/2014/main" id="{8837C1A1-2B3E-8407-C52A-4F346A5F8C28}"/>
              </a:ext>
            </a:extLst>
          </p:cNvPr>
          <p:cNvSpPr/>
          <p:nvPr/>
        </p:nvSpPr>
        <p:spPr>
          <a:xfrm>
            <a:off x="6394530" y="3219822"/>
            <a:ext cx="1871648" cy="1316290"/>
          </a:xfrm>
          <a:prstGeom prst="roundRect">
            <a:avLst>
              <a:gd name="adj" fmla="val 6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</a:t>
            </a:r>
            <a:endParaRPr lang="ko-KR" altLang="en-US" sz="1400" b="1"/>
          </a:p>
        </p:txBody>
      </p:sp>
      <p:sp>
        <p:nvSpPr>
          <p:cNvPr id="25" name="모서리가 둥근 직사각형 2">
            <a:extLst>
              <a:ext uri="{FF2B5EF4-FFF2-40B4-BE49-F238E27FC236}">
                <a16:creationId xmlns:a16="http://schemas.microsoft.com/office/drawing/2014/main" id="{5400625D-C08E-7287-3AE4-3E1DAF9DE624}"/>
              </a:ext>
            </a:extLst>
          </p:cNvPr>
          <p:cNvSpPr/>
          <p:nvPr/>
        </p:nvSpPr>
        <p:spPr>
          <a:xfrm>
            <a:off x="6505273" y="3588858"/>
            <a:ext cx="1650162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Executor</a:t>
            </a:r>
            <a:endParaRPr lang="ko-KR" altLang="en-US" sz="1400"/>
          </a:p>
        </p:txBody>
      </p:sp>
      <p:sp>
        <p:nvSpPr>
          <p:cNvPr id="26" name="모서리가 둥근 직사각형 2">
            <a:extLst>
              <a:ext uri="{FF2B5EF4-FFF2-40B4-BE49-F238E27FC236}">
                <a16:creationId xmlns:a16="http://schemas.microsoft.com/office/drawing/2014/main" id="{0A934070-20A2-2930-7996-5A4A6B482F2B}"/>
              </a:ext>
            </a:extLst>
          </p:cNvPr>
          <p:cNvSpPr/>
          <p:nvPr/>
        </p:nvSpPr>
        <p:spPr>
          <a:xfrm>
            <a:off x="6596084" y="4058671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7" name="모서리가 둥근 직사각형 2">
            <a:extLst>
              <a:ext uri="{FF2B5EF4-FFF2-40B4-BE49-F238E27FC236}">
                <a16:creationId xmlns:a16="http://schemas.microsoft.com/office/drawing/2014/main" id="{2A68968B-2C5F-C90D-A761-C6F65DC9A7F8}"/>
              </a:ext>
            </a:extLst>
          </p:cNvPr>
          <p:cNvSpPr/>
          <p:nvPr/>
        </p:nvSpPr>
        <p:spPr>
          <a:xfrm>
            <a:off x="7382456" y="4058671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8" name="모서리가 둥근 직사각형 2">
            <a:extLst>
              <a:ext uri="{FF2B5EF4-FFF2-40B4-BE49-F238E27FC236}">
                <a16:creationId xmlns:a16="http://schemas.microsoft.com/office/drawing/2014/main" id="{BDFBB24E-4396-B395-5816-8DA018E6F7CB}"/>
              </a:ext>
            </a:extLst>
          </p:cNvPr>
          <p:cNvSpPr/>
          <p:nvPr/>
        </p:nvSpPr>
        <p:spPr>
          <a:xfrm>
            <a:off x="7382456" y="3674999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Cache</a:t>
            </a:r>
            <a:endParaRPr lang="ko-KR" altLang="en-US" sz="120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63FDED-B3AB-E73B-4A15-C2E59E00A825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>
            <a:off x="2229668" y="2870688"/>
            <a:ext cx="4275605" cy="113759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9564BD-F74D-6BF0-03B1-6A1D185C1818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>
            <a:off x="5314410" y="2870688"/>
            <a:ext cx="1190863" cy="113759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1054EB-17E1-62BD-5E08-8342250C99E3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 flipV="1">
            <a:off x="5314410" y="1923434"/>
            <a:ext cx="1190863" cy="94725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29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32295</TotalTime>
  <Words>194</Words>
  <Application>Microsoft Macintosh PowerPoint</Application>
  <PresentationFormat>On-screen Show (16:9)</PresentationFormat>
  <Paragraphs>125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Spark Architecture</vt:lpstr>
      <vt:lpstr>PowerPoint Presentation</vt:lpstr>
      <vt:lpstr>PowerPoint Presentation</vt:lpstr>
      <vt:lpstr>Spark Architecture</vt:lpstr>
      <vt:lpstr>Spark Architecture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Jungsub Shin</cp:lastModifiedBy>
  <cp:revision>4790</cp:revision>
  <dcterms:created xsi:type="dcterms:W3CDTF">2006-10-05T04:04:58Z</dcterms:created>
  <dcterms:modified xsi:type="dcterms:W3CDTF">2023-05-21T08:18:57Z</dcterms:modified>
</cp:coreProperties>
</file>