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6" r:id="rId2"/>
    <p:sldId id="368" r:id="rId3"/>
    <p:sldId id="36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F45F9-15F5-478A-A0EC-88A34D7A5218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D7E7D3A-44A6-49AC-BB64-84A8E85CAB0D}">
      <dgm:prSet phldrT="[텍스트]"/>
      <dgm:spPr/>
      <dgm:t>
        <a:bodyPr/>
        <a:lstStyle/>
        <a:p>
          <a:pPr latinLnBrk="1"/>
          <a:r>
            <a:rPr lang="en-US" altLang="ko-KR"/>
            <a:t>root</a:t>
          </a:r>
          <a:endParaRPr lang="ko-KR" altLang="en-US"/>
        </a:p>
      </dgm:t>
    </dgm:pt>
    <dgm:pt modelId="{E3BC1601-2E6A-4058-8CB0-1DE30C1217AB}" type="parTrans" cxnId="{74715A98-DB83-41F7-A147-7937C9392310}">
      <dgm:prSet/>
      <dgm:spPr/>
      <dgm:t>
        <a:bodyPr/>
        <a:lstStyle/>
        <a:p>
          <a:pPr latinLnBrk="1"/>
          <a:endParaRPr lang="ko-KR" altLang="en-US"/>
        </a:p>
      </dgm:t>
    </dgm:pt>
    <dgm:pt modelId="{8917A529-5B3A-4F2E-8922-B3BED4ACD130}" type="sibTrans" cxnId="{74715A98-DB83-41F7-A147-7937C9392310}">
      <dgm:prSet/>
      <dgm:spPr/>
      <dgm:t>
        <a:bodyPr/>
        <a:lstStyle/>
        <a:p>
          <a:pPr latinLnBrk="1"/>
          <a:endParaRPr lang="ko-KR" altLang="en-US"/>
        </a:p>
      </dgm:t>
    </dgm:pt>
    <dgm:pt modelId="{0140C913-13FF-48D6-A65B-9EA285F635BA}">
      <dgm:prSet phldrT="[텍스트]"/>
      <dgm:spPr/>
      <dgm:t>
        <a:bodyPr/>
        <a:lstStyle/>
        <a:p>
          <a:pPr latinLnBrk="1"/>
          <a:r>
            <a:rPr lang="en-US" altLang="ko-KR"/>
            <a:t>ccltt / 0</a:t>
          </a:r>
          <a:endParaRPr lang="ko-KR" altLang="en-US"/>
        </a:p>
      </dgm:t>
    </dgm:pt>
    <dgm:pt modelId="{E63AFD1C-732D-4DDD-B7D5-2FC1DEF73917}" type="parTrans" cxnId="{069A3F05-27CE-4DB4-8928-20117979C740}">
      <dgm:prSet/>
      <dgm:spPr/>
      <dgm:t>
        <a:bodyPr/>
        <a:lstStyle/>
        <a:p>
          <a:pPr latinLnBrk="1"/>
          <a:endParaRPr lang="ko-KR" altLang="en-US"/>
        </a:p>
      </dgm:t>
    </dgm:pt>
    <dgm:pt modelId="{093FD765-F64B-47FE-93A6-E09B8ABC2A47}" type="sibTrans" cxnId="{069A3F05-27CE-4DB4-8928-20117979C740}">
      <dgm:prSet/>
      <dgm:spPr/>
      <dgm:t>
        <a:bodyPr/>
        <a:lstStyle/>
        <a:p>
          <a:pPr latinLnBrk="1"/>
          <a:endParaRPr lang="ko-KR" altLang="en-US"/>
        </a:p>
      </dgm:t>
    </dgm:pt>
    <dgm:pt modelId="{E8BEE0D5-A617-4FD8-ABF5-1998BB66CFD3}">
      <dgm:prSet phldrT="[텍스트]"/>
      <dgm:spPr/>
      <dgm:t>
        <a:bodyPr/>
        <a:lstStyle/>
        <a:p>
          <a:pPr latinLnBrk="1"/>
          <a:r>
            <a:rPr lang="en-US" altLang="ko-KR"/>
            <a:t>Iso / 1</a:t>
          </a:r>
          <a:endParaRPr lang="ko-KR" altLang="en-US"/>
        </a:p>
      </dgm:t>
    </dgm:pt>
    <dgm:pt modelId="{929F3563-9196-4D00-98BE-5A7D0208DD38}" type="parTrans" cxnId="{C0F0A5DA-F2D7-43D1-9368-19CCB5753C82}">
      <dgm:prSet/>
      <dgm:spPr/>
      <dgm:t>
        <a:bodyPr/>
        <a:lstStyle/>
        <a:p>
          <a:pPr latinLnBrk="1"/>
          <a:endParaRPr lang="ko-KR" altLang="en-US"/>
        </a:p>
      </dgm:t>
    </dgm:pt>
    <dgm:pt modelId="{192A68E0-9874-488B-951D-F3FEFF2FD1C2}" type="sibTrans" cxnId="{C0F0A5DA-F2D7-43D1-9368-19CCB5753C82}">
      <dgm:prSet/>
      <dgm:spPr/>
      <dgm:t>
        <a:bodyPr/>
        <a:lstStyle/>
        <a:p>
          <a:pPr latinLnBrk="1"/>
          <a:endParaRPr lang="ko-KR" altLang="en-US"/>
        </a:p>
      </dgm:t>
    </dgm:pt>
    <dgm:pt modelId="{626D57E9-DF19-49A7-9BD9-B5FF01447DE9}">
      <dgm:prSet phldrT="[텍스트]"/>
      <dgm:spPr/>
      <dgm:t>
        <a:bodyPr/>
        <a:lstStyle/>
        <a:p>
          <a:pPr latinLnBrk="1"/>
          <a:r>
            <a:rPr lang="en-US" altLang="ko-KR"/>
            <a:t>joint / 2</a:t>
          </a:r>
          <a:endParaRPr lang="ko-KR" altLang="en-US"/>
        </a:p>
      </dgm:t>
    </dgm:pt>
    <dgm:pt modelId="{6B3E696C-4391-4605-AD9C-847997E2E7DE}" type="parTrans" cxnId="{7833D044-FD8B-4413-955F-1D9DA942C0EC}">
      <dgm:prSet/>
      <dgm:spPr/>
      <dgm:t>
        <a:bodyPr/>
        <a:lstStyle/>
        <a:p>
          <a:pPr latinLnBrk="1"/>
          <a:endParaRPr lang="ko-KR" altLang="en-US"/>
        </a:p>
      </dgm:t>
    </dgm:pt>
    <dgm:pt modelId="{376BEAE8-758B-4430-BAAD-CF1B01314125}" type="sibTrans" cxnId="{7833D044-FD8B-4413-955F-1D9DA942C0EC}">
      <dgm:prSet/>
      <dgm:spPr/>
      <dgm:t>
        <a:bodyPr/>
        <a:lstStyle/>
        <a:p>
          <a:pPr latinLnBrk="1"/>
          <a:endParaRPr lang="ko-KR" altLang="en-US"/>
        </a:p>
      </dgm:t>
    </dgm:pt>
    <dgm:pt modelId="{5EA6ACAB-DC7E-4813-89E7-93FCD5503413}">
      <dgm:prSet phldrT="[텍스트]"/>
      <dgm:spPr/>
      <dgm:t>
        <a:bodyPr/>
        <a:lstStyle/>
        <a:p>
          <a:pPr latinLnBrk="1"/>
          <a:r>
            <a:rPr lang="en-US" altLang="ko-KR"/>
            <a:t>org / 3</a:t>
          </a:r>
          <a:endParaRPr lang="ko-KR" altLang="en-US"/>
        </a:p>
      </dgm:t>
    </dgm:pt>
    <dgm:pt modelId="{9A2D2CF2-236D-4A48-BDC7-D3F0233A51DF}" type="parTrans" cxnId="{2D8EDC32-82C9-4F9B-BFC5-29336DC225FB}">
      <dgm:prSet/>
      <dgm:spPr/>
      <dgm:t>
        <a:bodyPr/>
        <a:lstStyle/>
        <a:p>
          <a:pPr latinLnBrk="1"/>
          <a:endParaRPr lang="ko-KR" altLang="en-US"/>
        </a:p>
      </dgm:t>
    </dgm:pt>
    <dgm:pt modelId="{77CB6462-28C5-44AB-ACD1-62246C915F79}" type="sibTrans" cxnId="{2D8EDC32-82C9-4F9B-BFC5-29336DC225FB}">
      <dgm:prSet/>
      <dgm:spPr/>
      <dgm:t>
        <a:bodyPr/>
        <a:lstStyle/>
        <a:p>
          <a:pPr latinLnBrk="1"/>
          <a:endParaRPr lang="ko-KR" altLang="en-US"/>
        </a:p>
      </dgm:t>
    </dgm:pt>
    <dgm:pt modelId="{ADC578C1-01A0-4C86-AA4A-34FB46576B61}">
      <dgm:prSet phldrT="[텍스트]"/>
      <dgm:spPr/>
      <dgm:t>
        <a:bodyPr/>
        <a:lstStyle/>
        <a:p>
          <a:pPr latinLnBrk="1"/>
          <a:r>
            <a:rPr lang="en-US" altLang="ko-KR"/>
            <a:t>dod / 6</a:t>
          </a:r>
          <a:endParaRPr lang="ko-KR" altLang="en-US"/>
        </a:p>
      </dgm:t>
    </dgm:pt>
    <dgm:pt modelId="{20BA57D4-3376-49E0-AA8B-1A997BF955DE}" type="parTrans" cxnId="{56F4044D-E628-484E-8501-E766D3836320}">
      <dgm:prSet/>
      <dgm:spPr/>
      <dgm:t>
        <a:bodyPr/>
        <a:lstStyle/>
        <a:p>
          <a:pPr latinLnBrk="1"/>
          <a:endParaRPr lang="ko-KR" altLang="en-US"/>
        </a:p>
      </dgm:t>
    </dgm:pt>
    <dgm:pt modelId="{AD7D1438-8C2D-48BF-AC3C-F473948267CD}" type="sibTrans" cxnId="{56F4044D-E628-484E-8501-E766D3836320}">
      <dgm:prSet/>
      <dgm:spPr/>
      <dgm:t>
        <a:bodyPr/>
        <a:lstStyle/>
        <a:p>
          <a:pPr latinLnBrk="1"/>
          <a:endParaRPr lang="ko-KR" altLang="en-US"/>
        </a:p>
      </dgm:t>
    </dgm:pt>
    <dgm:pt modelId="{9738D085-A6A8-4496-8171-6AF9866AC806}">
      <dgm:prSet phldrT="[텍스트]"/>
      <dgm:spPr/>
      <dgm:t>
        <a:bodyPr/>
        <a:lstStyle/>
        <a:p>
          <a:pPr latinLnBrk="1"/>
          <a:r>
            <a:rPr lang="en-US" altLang="ko-KR"/>
            <a:t>internal / 1</a:t>
          </a:r>
          <a:endParaRPr lang="ko-KR" altLang="en-US"/>
        </a:p>
      </dgm:t>
    </dgm:pt>
    <dgm:pt modelId="{6408699B-F42B-4F13-9F30-8609682BC367}" type="parTrans" cxnId="{DF0B1C1F-A475-4A16-A090-AF41CC2335FC}">
      <dgm:prSet/>
      <dgm:spPr/>
      <dgm:t>
        <a:bodyPr/>
        <a:lstStyle/>
        <a:p>
          <a:pPr latinLnBrk="1"/>
          <a:endParaRPr lang="ko-KR" altLang="en-US"/>
        </a:p>
      </dgm:t>
    </dgm:pt>
    <dgm:pt modelId="{B0E8A9B8-E2D6-4CBA-AE07-7125E2E4AA5A}" type="sibTrans" cxnId="{DF0B1C1F-A475-4A16-A090-AF41CC2335FC}">
      <dgm:prSet/>
      <dgm:spPr/>
      <dgm:t>
        <a:bodyPr/>
        <a:lstStyle/>
        <a:p>
          <a:pPr latinLnBrk="1"/>
          <a:endParaRPr lang="ko-KR" altLang="en-US"/>
        </a:p>
      </dgm:t>
    </dgm:pt>
    <dgm:pt modelId="{C2A2EF54-1EB9-49AE-AF5C-EF5CB2731BA9}">
      <dgm:prSet phldrT="[텍스트]"/>
      <dgm:spPr/>
      <dgm:t>
        <a:bodyPr/>
        <a:lstStyle/>
        <a:p>
          <a:pPr latinLnBrk="1"/>
          <a:r>
            <a:rPr lang="en-US" altLang="ko-KR"/>
            <a:t>directory / 1</a:t>
          </a:r>
          <a:endParaRPr lang="ko-KR" altLang="en-US"/>
        </a:p>
      </dgm:t>
    </dgm:pt>
    <dgm:pt modelId="{32623915-F41E-45B9-A7A8-B727E91245F8}" type="parTrans" cxnId="{05689540-DF17-4916-979E-5F72591DD3E0}">
      <dgm:prSet/>
      <dgm:spPr/>
      <dgm:t>
        <a:bodyPr/>
        <a:lstStyle/>
        <a:p>
          <a:pPr latinLnBrk="1"/>
          <a:endParaRPr lang="ko-KR" altLang="en-US"/>
        </a:p>
      </dgm:t>
    </dgm:pt>
    <dgm:pt modelId="{3AD12A2E-BE4E-42DE-8B96-FEAF24B2B08A}" type="sibTrans" cxnId="{05689540-DF17-4916-979E-5F72591DD3E0}">
      <dgm:prSet/>
      <dgm:spPr/>
      <dgm:t>
        <a:bodyPr/>
        <a:lstStyle/>
        <a:p>
          <a:pPr latinLnBrk="1"/>
          <a:endParaRPr lang="ko-KR" altLang="en-US"/>
        </a:p>
      </dgm:t>
    </dgm:pt>
    <dgm:pt modelId="{D91D1A4B-A4BE-4A5C-A294-E71B739F58B4}">
      <dgm:prSet phldrT="[텍스트]"/>
      <dgm:spPr/>
      <dgm:t>
        <a:bodyPr/>
        <a:lstStyle/>
        <a:p>
          <a:pPr latinLnBrk="1"/>
          <a:r>
            <a:rPr lang="en-US" altLang="ko-KR"/>
            <a:t>mgmt / 2</a:t>
          </a:r>
          <a:endParaRPr lang="ko-KR" altLang="en-US"/>
        </a:p>
      </dgm:t>
    </dgm:pt>
    <dgm:pt modelId="{4BAC4585-31A9-454D-99B0-4941B51EBD2A}" type="parTrans" cxnId="{21718220-21AA-4EB2-8204-6EDF91B00249}">
      <dgm:prSet/>
      <dgm:spPr/>
      <dgm:t>
        <a:bodyPr/>
        <a:lstStyle/>
        <a:p>
          <a:pPr latinLnBrk="1"/>
          <a:endParaRPr lang="ko-KR" altLang="en-US"/>
        </a:p>
      </dgm:t>
    </dgm:pt>
    <dgm:pt modelId="{DA2B13AD-A880-4B16-8183-C0ACB96F7612}" type="sibTrans" cxnId="{21718220-21AA-4EB2-8204-6EDF91B00249}">
      <dgm:prSet/>
      <dgm:spPr/>
      <dgm:t>
        <a:bodyPr/>
        <a:lstStyle/>
        <a:p>
          <a:pPr latinLnBrk="1"/>
          <a:endParaRPr lang="ko-KR" altLang="en-US"/>
        </a:p>
      </dgm:t>
    </dgm:pt>
    <dgm:pt modelId="{A53B40EF-7717-49D7-B31F-8D73B7546B34}">
      <dgm:prSet phldrT="[텍스트]"/>
      <dgm:spPr/>
      <dgm:t>
        <a:bodyPr/>
        <a:lstStyle/>
        <a:p>
          <a:pPr latinLnBrk="1"/>
          <a:r>
            <a:rPr lang="en-US" altLang="ko-KR"/>
            <a:t>experimental / 3</a:t>
          </a:r>
          <a:endParaRPr lang="ko-KR" altLang="en-US"/>
        </a:p>
      </dgm:t>
    </dgm:pt>
    <dgm:pt modelId="{831C4BFC-E8FF-4E54-9972-A0B26C1B849E}" type="parTrans" cxnId="{83B814A8-0753-4C0B-A8A0-40C5A1BEE34B}">
      <dgm:prSet/>
      <dgm:spPr/>
      <dgm:t>
        <a:bodyPr/>
        <a:lstStyle/>
        <a:p>
          <a:pPr latinLnBrk="1"/>
          <a:endParaRPr lang="ko-KR" altLang="en-US"/>
        </a:p>
      </dgm:t>
    </dgm:pt>
    <dgm:pt modelId="{B4125169-C4AA-4B4E-8CE9-095975A7C91F}" type="sibTrans" cxnId="{83B814A8-0753-4C0B-A8A0-40C5A1BEE34B}">
      <dgm:prSet/>
      <dgm:spPr/>
      <dgm:t>
        <a:bodyPr/>
        <a:lstStyle/>
        <a:p>
          <a:pPr latinLnBrk="1"/>
          <a:endParaRPr lang="ko-KR" altLang="en-US"/>
        </a:p>
      </dgm:t>
    </dgm:pt>
    <dgm:pt modelId="{15C0FCF5-4099-4498-99CF-9C086A924BB5}">
      <dgm:prSet phldrT="[텍스트]"/>
      <dgm:spPr/>
      <dgm:t>
        <a:bodyPr/>
        <a:lstStyle/>
        <a:p>
          <a:pPr latinLnBrk="1"/>
          <a:r>
            <a:rPr lang="en-US" altLang="ko-KR"/>
            <a:t>Private / 4</a:t>
          </a:r>
          <a:endParaRPr lang="ko-KR" altLang="en-US"/>
        </a:p>
      </dgm:t>
    </dgm:pt>
    <dgm:pt modelId="{516A125C-5604-4B99-9A06-D3440002BAAC}" type="parTrans" cxnId="{B266F867-879C-42FB-95A4-8AD712B271A8}">
      <dgm:prSet/>
      <dgm:spPr/>
      <dgm:t>
        <a:bodyPr/>
        <a:lstStyle/>
        <a:p>
          <a:pPr latinLnBrk="1"/>
          <a:endParaRPr lang="ko-KR" altLang="en-US"/>
        </a:p>
      </dgm:t>
    </dgm:pt>
    <dgm:pt modelId="{2C0F4945-BE96-4E52-B377-06E4A20E54CA}" type="sibTrans" cxnId="{B266F867-879C-42FB-95A4-8AD712B271A8}">
      <dgm:prSet/>
      <dgm:spPr/>
      <dgm:t>
        <a:bodyPr/>
        <a:lstStyle/>
        <a:p>
          <a:pPr latinLnBrk="1"/>
          <a:endParaRPr lang="ko-KR" altLang="en-US"/>
        </a:p>
      </dgm:t>
    </dgm:pt>
    <dgm:pt modelId="{6CE98C23-E77A-4CE7-A64B-6AA3CFC6B704}" type="pres">
      <dgm:prSet presAssocID="{94FF45F9-15F5-478A-A0EC-88A34D7A52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A04B77-E7FD-43F0-B9A7-B759318C2F6C}" type="pres">
      <dgm:prSet presAssocID="{94FF45F9-15F5-478A-A0EC-88A34D7A5218}" presName="hierFlow" presStyleCnt="0"/>
      <dgm:spPr/>
    </dgm:pt>
    <dgm:pt modelId="{F4D57F15-3A30-4C64-A13E-7DABEE23CBEE}" type="pres">
      <dgm:prSet presAssocID="{94FF45F9-15F5-478A-A0EC-88A34D7A52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34B77A2-9F17-40E7-AEE5-836193EDB96A}" type="pres">
      <dgm:prSet presAssocID="{CD7E7D3A-44A6-49AC-BB64-84A8E85CAB0D}" presName="Name14" presStyleCnt="0"/>
      <dgm:spPr/>
    </dgm:pt>
    <dgm:pt modelId="{40797EF6-7BD3-41CC-AA9B-4184F809966A}" type="pres">
      <dgm:prSet presAssocID="{CD7E7D3A-44A6-49AC-BB64-84A8E85CAB0D}" presName="level1Shape" presStyleLbl="node0" presStyleIdx="0" presStyleCnt="1" custScaleY="34134">
        <dgm:presLayoutVars>
          <dgm:chPref val="3"/>
        </dgm:presLayoutVars>
      </dgm:prSet>
      <dgm:spPr/>
    </dgm:pt>
    <dgm:pt modelId="{F801A53B-1C43-4994-8233-E9619ECCE968}" type="pres">
      <dgm:prSet presAssocID="{CD7E7D3A-44A6-49AC-BB64-84A8E85CAB0D}" presName="hierChild2" presStyleCnt="0"/>
      <dgm:spPr/>
    </dgm:pt>
    <dgm:pt modelId="{0589A63A-A3F2-4AC6-9D04-BD2D842A27A5}" type="pres">
      <dgm:prSet presAssocID="{E63AFD1C-732D-4DDD-B7D5-2FC1DEF73917}" presName="Name19" presStyleLbl="parChTrans1D2" presStyleIdx="0" presStyleCnt="3"/>
      <dgm:spPr/>
    </dgm:pt>
    <dgm:pt modelId="{3F4D3E35-9C83-4FC6-946F-C221F9351254}" type="pres">
      <dgm:prSet presAssocID="{0140C913-13FF-48D6-A65B-9EA285F635BA}" presName="Name21" presStyleCnt="0"/>
      <dgm:spPr/>
    </dgm:pt>
    <dgm:pt modelId="{668FFFCC-5934-49B7-82EC-28C49E554E2D}" type="pres">
      <dgm:prSet presAssocID="{0140C913-13FF-48D6-A65B-9EA285F635BA}" presName="level2Shape" presStyleLbl="node2" presStyleIdx="0" presStyleCnt="3" custScaleY="34134"/>
      <dgm:spPr/>
    </dgm:pt>
    <dgm:pt modelId="{13126DB8-06DF-433F-A080-2EE0C8D28F6F}" type="pres">
      <dgm:prSet presAssocID="{0140C913-13FF-48D6-A65B-9EA285F635BA}" presName="hierChild3" presStyleCnt="0"/>
      <dgm:spPr/>
    </dgm:pt>
    <dgm:pt modelId="{C649E9A7-CFD2-4C49-8E73-056D39E1516E}" type="pres">
      <dgm:prSet presAssocID="{929F3563-9196-4D00-98BE-5A7D0208DD38}" presName="Name19" presStyleLbl="parChTrans1D2" presStyleIdx="1" presStyleCnt="3"/>
      <dgm:spPr/>
    </dgm:pt>
    <dgm:pt modelId="{DB86876B-8477-4EA5-A4A8-EFA9945F2CCA}" type="pres">
      <dgm:prSet presAssocID="{E8BEE0D5-A617-4FD8-ABF5-1998BB66CFD3}" presName="Name21" presStyleCnt="0"/>
      <dgm:spPr/>
    </dgm:pt>
    <dgm:pt modelId="{834BB4C1-E9FF-4260-B1BF-3881F705D6DF}" type="pres">
      <dgm:prSet presAssocID="{E8BEE0D5-A617-4FD8-ABF5-1998BB66CFD3}" presName="level2Shape" presStyleLbl="node2" presStyleIdx="1" presStyleCnt="3" custScaleY="34134"/>
      <dgm:spPr/>
    </dgm:pt>
    <dgm:pt modelId="{505D01C3-B3A6-4A4C-A6CE-389A18A4900C}" type="pres">
      <dgm:prSet presAssocID="{E8BEE0D5-A617-4FD8-ABF5-1998BB66CFD3}" presName="hierChild3" presStyleCnt="0"/>
      <dgm:spPr/>
    </dgm:pt>
    <dgm:pt modelId="{A8CAD384-8797-421B-99C3-6A882B1C8232}" type="pres">
      <dgm:prSet presAssocID="{9A2D2CF2-236D-4A48-BDC7-D3F0233A51DF}" presName="Name19" presStyleLbl="parChTrans1D3" presStyleIdx="0" presStyleCnt="1"/>
      <dgm:spPr/>
    </dgm:pt>
    <dgm:pt modelId="{A79AF57C-2042-46A4-8A24-1316742CD361}" type="pres">
      <dgm:prSet presAssocID="{5EA6ACAB-DC7E-4813-89E7-93FCD5503413}" presName="Name21" presStyleCnt="0"/>
      <dgm:spPr/>
    </dgm:pt>
    <dgm:pt modelId="{77F64DF7-F46B-43B5-B8A3-A0168073FF31}" type="pres">
      <dgm:prSet presAssocID="{5EA6ACAB-DC7E-4813-89E7-93FCD5503413}" presName="level2Shape" presStyleLbl="node3" presStyleIdx="0" presStyleCnt="1" custScaleY="34134"/>
      <dgm:spPr/>
    </dgm:pt>
    <dgm:pt modelId="{3A41CD01-ABF6-46C5-8225-8609DD0A362B}" type="pres">
      <dgm:prSet presAssocID="{5EA6ACAB-DC7E-4813-89E7-93FCD5503413}" presName="hierChild3" presStyleCnt="0"/>
      <dgm:spPr/>
    </dgm:pt>
    <dgm:pt modelId="{7227E5A7-36E5-4E5B-800C-9503A76B6EE3}" type="pres">
      <dgm:prSet presAssocID="{20BA57D4-3376-49E0-AA8B-1A997BF955DE}" presName="Name19" presStyleLbl="parChTrans1D4" presStyleIdx="0" presStyleCnt="6"/>
      <dgm:spPr/>
    </dgm:pt>
    <dgm:pt modelId="{036F801F-737F-4A55-918A-C2E2858DA3AD}" type="pres">
      <dgm:prSet presAssocID="{ADC578C1-01A0-4C86-AA4A-34FB46576B61}" presName="Name21" presStyleCnt="0"/>
      <dgm:spPr/>
    </dgm:pt>
    <dgm:pt modelId="{65F81CE2-9E14-4FF9-824E-4E4C5FEAD7FE}" type="pres">
      <dgm:prSet presAssocID="{ADC578C1-01A0-4C86-AA4A-34FB46576B61}" presName="level2Shape" presStyleLbl="node4" presStyleIdx="0" presStyleCnt="6" custScaleY="34134"/>
      <dgm:spPr/>
    </dgm:pt>
    <dgm:pt modelId="{CD8642B6-B238-4C88-8301-03165C4D0CED}" type="pres">
      <dgm:prSet presAssocID="{ADC578C1-01A0-4C86-AA4A-34FB46576B61}" presName="hierChild3" presStyleCnt="0"/>
      <dgm:spPr/>
    </dgm:pt>
    <dgm:pt modelId="{86006B4C-7AE8-4A4A-98EC-1CD273487155}" type="pres">
      <dgm:prSet presAssocID="{6408699B-F42B-4F13-9F30-8609682BC367}" presName="Name19" presStyleLbl="parChTrans1D4" presStyleIdx="1" presStyleCnt="6"/>
      <dgm:spPr/>
    </dgm:pt>
    <dgm:pt modelId="{9532CFF0-AA63-41BA-B4BD-DBAAD7CF4F78}" type="pres">
      <dgm:prSet presAssocID="{9738D085-A6A8-4496-8171-6AF9866AC806}" presName="Name21" presStyleCnt="0"/>
      <dgm:spPr/>
    </dgm:pt>
    <dgm:pt modelId="{521D6B14-56E6-4064-9558-4C89F31455F7}" type="pres">
      <dgm:prSet presAssocID="{9738D085-A6A8-4496-8171-6AF9866AC806}" presName="level2Shape" presStyleLbl="node4" presStyleIdx="1" presStyleCnt="6" custScaleY="34134"/>
      <dgm:spPr/>
    </dgm:pt>
    <dgm:pt modelId="{A639A3E3-4C6F-4B09-9761-54F9D6833DB4}" type="pres">
      <dgm:prSet presAssocID="{9738D085-A6A8-4496-8171-6AF9866AC806}" presName="hierChild3" presStyleCnt="0"/>
      <dgm:spPr/>
    </dgm:pt>
    <dgm:pt modelId="{299643E4-C9BA-49B9-BB68-1D51F645D4FA}" type="pres">
      <dgm:prSet presAssocID="{32623915-F41E-45B9-A7A8-B727E91245F8}" presName="Name19" presStyleLbl="parChTrans1D4" presStyleIdx="2" presStyleCnt="6"/>
      <dgm:spPr/>
    </dgm:pt>
    <dgm:pt modelId="{A05DBCC6-D8DD-4822-B7F0-6693EC30D01F}" type="pres">
      <dgm:prSet presAssocID="{C2A2EF54-1EB9-49AE-AF5C-EF5CB2731BA9}" presName="Name21" presStyleCnt="0"/>
      <dgm:spPr/>
    </dgm:pt>
    <dgm:pt modelId="{EEA9A3B3-C61F-4751-B6B3-1CF318DB1319}" type="pres">
      <dgm:prSet presAssocID="{C2A2EF54-1EB9-49AE-AF5C-EF5CB2731BA9}" presName="level2Shape" presStyleLbl="node4" presStyleIdx="2" presStyleCnt="6" custScaleY="34134"/>
      <dgm:spPr/>
    </dgm:pt>
    <dgm:pt modelId="{514799EB-AE4E-4DBF-AFA6-A514CFC502AA}" type="pres">
      <dgm:prSet presAssocID="{C2A2EF54-1EB9-49AE-AF5C-EF5CB2731BA9}" presName="hierChild3" presStyleCnt="0"/>
      <dgm:spPr/>
    </dgm:pt>
    <dgm:pt modelId="{63C0A1EC-A5C6-4E6D-8D2C-E576274BB8A2}" type="pres">
      <dgm:prSet presAssocID="{4BAC4585-31A9-454D-99B0-4941B51EBD2A}" presName="Name19" presStyleLbl="parChTrans1D4" presStyleIdx="3" presStyleCnt="6"/>
      <dgm:spPr/>
    </dgm:pt>
    <dgm:pt modelId="{95D51ACB-A162-4A7A-A38C-EA92C62CE078}" type="pres">
      <dgm:prSet presAssocID="{D91D1A4B-A4BE-4A5C-A294-E71B739F58B4}" presName="Name21" presStyleCnt="0"/>
      <dgm:spPr/>
    </dgm:pt>
    <dgm:pt modelId="{BED5E154-7204-450B-ADEF-29959BE0D87D}" type="pres">
      <dgm:prSet presAssocID="{D91D1A4B-A4BE-4A5C-A294-E71B739F58B4}" presName="level2Shape" presStyleLbl="node4" presStyleIdx="3" presStyleCnt="6" custScaleY="34134"/>
      <dgm:spPr/>
    </dgm:pt>
    <dgm:pt modelId="{3FCA8D25-D023-4096-9E8C-C27B38724B45}" type="pres">
      <dgm:prSet presAssocID="{D91D1A4B-A4BE-4A5C-A294-E71B739F58B4}" presName="hierChild3" presStyleCnt="0"/>
      <dgm:spPr/>
    </dgm:pt>
    <dgm:pt modelId="{3A120BBF-4973-4A5F-BC62-744E16BC264A}" type="pres">
      <dgm:prSet presAssocID="{831C4BFC-E8FF-4E54-9972-A0B26C1B849E}" presName="Name19" presStyleLbl="parChTrans1D4" presStyleIdx="4" presStyleCnt="6"/>
      <dgm:spPr/>
    </dgm:pt>
    <dgm:pt modelId="{AD630210-647E-431C-8CF0-BC679417CEC3}" type="pres">
      <dgm:prSet presAssocID="{A53B40EF-7717-49D7-B31F-8D73B7546B34}" presName="Name21" presStyleCnt="0"/>
      <dgm:spPr/>
    </dgm:pt>
    <dgm:pt modelId="{A9DD8163-16AE-49A3-ADC2-B6CE506E10DF}" type="pres">
      <dgm:prSet presAssocID="{A53B40EF-7717-49D7-B31F-8D73B7546B34}" presName="level2Shape" presStyleLbl="node4" presStyleIdx="4" presStyleCnt="6" custScaleY="34134"/>
      <dgm:spPr/>
    </dgm:pt>
    <dgm:pt modelId="{FB2F3855-BAD9-4988-A77B-A6976B3246D9}" type="pres">
      <dgm:prSet presAssocID="{A53B40EF-7717-49D7-B31F-8D73B7546B34}" presName="hierChild3" presStyleCnt="0"/>
      <dgm:spPr/>
    </dgm:pt>
    <dgm:pt modelId="{0056C3D6-1632-4D8F-AD75-C8E7F20972E1}" type="pres">
      <dgm:prSet presAssocID="{516A125C-5604-4B99-9A06-D3440002BAAC}" presName="Name19" presStyleLbl="parChTrans1D4" presStyleIdx="5" presStyleCnt="6"/>
      <dgm:spPr/>
    </dgm:pt>
    <dgm:pt modelId="{04AC4481-BA9B-4B8F-A954-BAC6486EF746}" type="pres">
      <dgm:prSet presAssocID="{15C0FCF5-4099-4498-99CF-9C086A924BB5}" presName="Name21" presStyleCnt="0"/>
      <dgm:spPr/>
    </dgm:pt>
    <dgm:pt modelId="{00E70592-E2B0-44F4-8385-60050C4BF6E3}" type="pres">
      <dgm:prSet presAssocID="{15C0FCF5-4099-4498-99CF-9C086A924BB5}" presName="level2Shape" presStyleLbl="node4" presStyleIdx="5" presStyleCnt="6" custScaleY="34134"/>
      <dgm:spPr/>
    </dgm:pt>
    <dgm:pt modelId="{1BBA9C82-E365-4615-B4A5-01A645D1C417}" type="pres">
      <dgm:prSet presAssocID="{15C0FCF5-4099-4498-99CF-9C086A924BB5}" presName="hierChild3" presStyleCnt="0"/>
      <dgm:spPr/>
    </dgm:pt>
    <dgm:pt modelId="{D5482CBC-6125-4E80-ABC0-60AC73315E5C}" type="pres">
      <dgm:prSet presAssocID="{6B3E696C-4391-4605-AD9C-847997E2E7DE}" presName="Name19" presStyleLbl="parChTrans1D2" presStyleIdx="2" presStyleCnt="3"/>
      <dgm:spPr/>
    </dgm:pt>
    <dgm:pt modelId="{1DE74AC7-3E2A-490B-B9FD-C7A4326A4A3E}" type="pres">
      <dgm:prSet presAssocID="{626D57E9-DF19-49A7-9BD9-B5FF01447DE9}" presName="Name21" presStyleCnt="0"/>
      <dgm:spPr/>
    </dgm:pt>
    <dgm:pt modelId="{E1E21DD1-0B25-4826-B7EB-06589C2ED461}" type="pres">
      <dgm:prSet presAssocID="{626D57E9-DF19-49A7-9BD9-B5FF01447DE9}" presName="level2Shape" presStyleLbl="node2" presStyleIdx="2" presStyleCnt="3" custScaleY="34134"/>
      <dgm:spPr/>
    </dgm:pt>
    <dgm:pt modelId="{9DD87647-344A-4F09-9B30-5614CA9EF08C}" type="pres">
      <dgm:prSet presAssocID="{626D57E9-DF19-49A7-9BD9-B5FF01447DE9}" presName="hierChild3" presStyleCnt="0"/>
      <dgm:spPr/>
    </dgm:pt>
    <dgm:pt modelId="{E4F717F7-2989-472E-9D73-874486833C67}" type="pres">
      <dgm:prSet presAssocID="{94FF45F9-15F5-478A-A0EC-88A34D7A5218}" presName="bgShapesFlow" presStyleCnt="0"/>
      <dgm:spPr/>
    </dgm:pt>
  </dgm:ptLst>
  <dgm:cxnLst>
    <dgm:cxn modelId="{0C621104-728A-45C9-96CE-440C33957ABE}" type="presOf" srcId="{A53B40EF-7717-49D7-B31F-8D73B7546B34}" destId="{A9DD8163-16AE-49A3-ADC2-B6CE506E10DF}" srcOrd="0" destOrd="0" presId="urn:microsoft.com/office/officeart/2005/8/layout/hierarchy6"/>
    <dgm:cxn modelId="{069A3F05-27CE-4DB4-8928-20117979C740}" srcId="{CD7E7D3A-44A6-49AC-BB64-84A8E85CAB0D}" destId="{0140C913-13FF-48D6-A65B-9EA285F635BA}" srcOrd="0" destOrd="0" parTransId="{E63AFD1C-732D-4DDD-B7D5-2FC1DEF73917}" sibTransId="{093FD765-F64B-47FE-93A6-E09B8ABC2A47}"/>
    <dgm:cxn modelId="{DF0B1C1F-A475-4A16-A090-AF41CC2335FC}" srcId="{ADC578C1-01A0-4C86-AA4A-34FB46576B61}" destId="{9738D085-A6A8-4496-8171-6AF9866AC806}" srcOrd="0" destOrd="0" parTransId="{6408699B-F42B-4F13-9F30-8609682BC367}" sibTransId="{B0E8A9B8-E2D6-4CBA-AE07-7125E2E4AA5A}"/>
    <dgm:cxn modelId="{21718220-21AA-4EB2-8204-6EDF91B00249}" srcId="{9738D085-A6A8-4496-8171-6AF9866AC806}" destId="{D91D1A4B-A4BE-4A5C-A294-E71B739F58B4}" srcOrd="1" destOrd="0" parTransId="{4BAC4585-31A9-454D-99B0-4941B51EBD2A}" sibTransId="{DA2B13AD-A880-4B16-8183-C0ACB96F7612}"/>
    <dgm:cxn modelId="{4448E723-A83E-42D8-9343-1E089102B6AD}" type="presOf" srcId="{5EA6ACAB-DC7E-4813-89E7-93FCD5503413}" destId="{77F64DF7-F46B-43B5-B8A3-A0168073FF31}" srcOrd="0" destOrd="0" presId="urn:microsoft.com/office/officeart/2005/8/layout/hierarchy6"/>
    <dgm:cxn modelId="{DE228C2C-BDA7-40C3-AA71-C694CB287792}" type="presOf" srcId="{6408699B-F42B-4F13-9F30-8609682BC367}" destId="{86006B4C-7AE8-4A4A-98EC-1CD273487155}" srcOrd="0" destOrd="0" presId="urn:microsoft.com/office/officeart/2005/8/layout/hierarchy6"/>
    <dgm:cxn modelId="{C301DE30-9AEC-42FF-B14B-73996D68AC2E}" type="presOf" srcId="{ADC578C1-01A0-4C86-AA4A-34FB46576B61}" destId="{65F81CE2-9E14-4FF9-824E-4E4C5FEAD7FE}" srcOrd="0" destOrd="0" presId="urn:microsoft.com/office/officeart/2005/8/layout/hierarchy6"/>
    <dgm:cxn modelId="{2D8EDC32-82C9-4F9B-BFC5-29336DC225FB}" srcId="{E8BEE0D5-A617-4FD8-ABF5-1998BB66CFD3}" destId="{5EA6ACAB-DC7E-4813-89E7-93FCD5503413}" srcOrd="0" destOrd="0" parTransId="{9A2D2CF2-236D-4A48-BDC7-D3F0233A51DF}" sibTransId="{77CB6462-28C5-44AB-ACD1-62246C915F79}"/>
    <dgm:cxn modelId="{BD095634-EDAA-4639-A67A-10B230329855}" type="presOf" srcId="{C2A2EF54-1EB9-49AE-AF5C-EF5CB2731BA9}" destId="{EEA9A3B3-C61F-4751-B6B3-1CF318DB1319}" srcOrd="0" destOrd="0" presId="urn:microsoft.com/office/officeart/2005/8/layout/hierarchy6"/>
    <dgm:cxn modelId="{4CDB8E34-6555-49D3-8740-C46F6ECFF4BB}" type="presOf" srcId="{32623915-F41E-45B9-A7A8-B727E91245F8}" destId="{299643E4-C9BA-49B9-BB68-1D51F645D4FA}" srcOrd="0" destOrd="0" presId="urn:microsoft.com/office/officeart/2005/8/layout/hierarchy6"/>
    <dgm:cxn modelId="{9E3F0E3E-DC10-4BD2-BD2B-5FB7E4B8A0D5}" type="presOf" srcId="{E8BEE0D5-A617-4FD8-ABF5-1998BB66CFD3}" destId="{834BB4C1-E9FF-4260-B1BF-3881F705D6DF}" srcOrd="0" destOrd="0" presId="urn:microsoft.com/office/officeart/2005/8/layout/hierarchy6"/>
    <dgm:cxn modelId="{05689540-DF17-4916-979E-5F72591DD3E0}" srcId="{9738D085-A6A8-4496-8171-6AF9866AC806}" destId="{C2A2EF54-1EB9-49AE-AF5C-EF5CB2731BA9}" srcOrd="0" destOrd="0" parTransId="{32623915-F41E-45B9-A7A8-B727E91245F8}" sibTransId="{3AD12A2E-BE4E-42DE-8B96-FEAF24B2B08A}"/>
    <dgm:cxn modelId="{7833D044-FD8B-4413-955F-1D9DA942C0EC}" srcId="{CD7E7D3A-44A6-49AC-BB64-84A8E85CAB0D}" destId="{626D57E9-DF19-49A7-9BD9-B5FF01447DE9}" srcOrd="2" destOrd="0" parTransId="{6B3E696C-4391-4605-AD9C-847997E2E7DE}" sibTransId="{376BEAE8-758B-4430-BAAD-CF1B01314125}"/>
    <dgm:cxn modelId="{B266F867-879C-42FB-95A4-8AD712B271A8}" srcId="{9738D085-A6A8-4496-8171-6AF9866AC806}" destId="{15C0FCF5-4099-4498-99CF-9C086A924BB5}" srcOrd="3" destOrd="0" parTransId="{516A125C-5604-4B99-9A06-D3440002BAAC}" sibTransId="{2C0F4945-BE96-4E52-B377-06E4A20E54CA}"/>
    <dgm:cxn modelId="{E890E348-1E50-48A5-8353-22AC90E6DFD2}" type="presOf" srcId="{0140C913-13FF-48D6-A65B-9EA285F635BA}" destId="{668FFFCC-5934-49B7-82EC-28C49E554E2D}" srcOrd="0" destOrd="0" presId="urn:microsoft.com/office/officeart/2005/8/layout/hierarchy6"/>
    <dgm:cxn modelId="{2F489049-23C8-48D0-A8D3-A590DA52C06A}" type="presOf" srcId="{4BAC4585-31A9-454D-99B0-4941B51EBD2A}" destId="{63C0A1EC-A5C6-4E6D-8D2C-E576274BB8A2}" srcOrd="0" destOrd="0" presId="urn:microsoft.com/office/officeart/2005/8/layout/hierarchy6"/>
    <dgm:cxn modelId="{56F4044D-E628-484E-8501-E766D3836320}" srcId="{5EA6ACAB-DC7E-4813-89E7-93FCD5503413}" destId="{ADC578C1-01A0-4C86-AA4A-34FB46576B61}" srcOrd="0" destOrd="0" parTransId="{20BA57D4-3376-49E0-AA8B-1A997BF955DE}" sibTransId="{AD7D1438-8C2D-48BF-AC3C-F473948267CD}"/>
    <dgm:cxn modelId="{F2C1C650-B665-434F-9B5D-30900C6AA121}" type="presOf" srcId="{D91D1A4B-A4BE-4A5C-A294-E71B739F58B4}" destId="{BED5E154-7204-450B-ADEF-29959BE0D87D}" srcOrd="0" destOrd="0" presId="urn:microsoft.com/office/officeart/2005/8/layout/hierarchy6"/>
    <dgm:cxn modelId="{F0EB2D58-7817-45FA-B0DC-33E07DEA201E}" type="presOf" srcId="{E63AFD1C-732D-4DDD-B7D5-2FC1DEF73917}" destId="{0589A63A-A3F2-4AC6-9D04-BD2D842A27A5}" srcOrd="0" destOrd="0" presId="urn:microsoft.com/office/officeart/2005/8/layout/hierarchy6"/>
    <dgm:cxn modelId="{361FD05A-CD1D-4943-A109-96B36F214BA7}" type="presOf" srcId="{929F3563-9196-4D00-98BE-5A7D0208DD38}" destId="{C649E9A7-CFD2-4C49-8E73-056D39E1516E}" srcOrd="0" destOrd="0" presId="urn:microsoft.com/office/officeart/2005/8/layout/hierarchy6"/>
    <dgm:cxn modelId="{7D0E187F-78C9-485F-916A-9A27CFCF1FF1}" type="presOf" srcId="{20BA57D4-3376-49E0-AA8B-1A997BF955DE}" destId="{7227E5A7-36E5-4E5B-800C-9503A76B6EE3}" srcOrd="0" destOrd="0" presId="urn:microsoft.com/office/officeart/2005/8/layout/hierarchy6"/>
    <dgm:cxn modelId="{74715A98-DB83-41F7-A147-7937C9392310}" srcId="{94FF45F9-15F5-478A-A0EC-88A34D7A5218}" destId="{CD7E7D3A-44A6-49AC-BB64-84A8E85CAB0D}" srcOrd="0" destOrd="0" parTransId="{E3BC1601-2E6A-4058-8CB0-1DE30C1217AB}" sibTransId="{8917A529-5B3A-4F2E-8922-B3BED4ACD130}"/>
    <dgm:cxn modelId="{EED36DA6-C4DF-434C-8E47-CE9F51E3023D}" type="presOf" srcId="{516A125C-5604-4B99-9A06-D3440002BAAC}" destId="{0056C3D6-1632-4D8F-AD75-C8E7F20972E1}" srcOrd="0" destOrd="0" presId="urn:microsoft.com/office/officeart/2005/8/layout/hierarchy6"/>
    <dgm:cxn modelId="{83B814A8-0753-4C0B-A8A0-40C5A1BEE34B}" srcId="{9738D085-A6A8-4496-8171-6AF9866AC806}" destId="{A53B40EF-7717-49D7-B31F-8D73B7546B34}" srcOrd="2" destOrd="0" parTransId="{831C4BFC-E8FF-4E54-9972-A0B26C1B849E}" sibTransId="{B4125169-C4AA-4B4E-8CE9-095975A7C91F}"/>
    <dgm:cxn modelId="{A86938AD-85EB-444B-8E6F-6667431F7026}" type="presOf" srcId="{CD7E7D3A-44A6-49AC-BB64-84A8E85CAB0D}" destId="{40797EF6-7BD3-41CC-AA9B-4184F809966A}" srcOrd="0" destOrd="0" presId="urn:microsoft.com/office/officeart/2005/8/layout/hierarchy6"/>
    <dgm:cxn modelId="{3AF74BBF-5994-41EB-A0B7-921B89079599}" type="presOf" srcId="{6B3E696C-4391-4605-AD9C-847997E2E7DE}" destId="{D5482CBC-6125-4E80-ABC0-60AC73315E5C}" srcOrd="0" destOrd="0" presId="urn:microsoft.com/office/officeart/2005/8/layout/hierarchy6"/>
    <dgm:cxn modelId="{516AFDC6-F1DC-43AB-A9D4-BC0B9B55B09B}" type="presOf" srcId="{831C4BFC-E8FF-4E54-9972-A0B26C1B849E}" destId="{3A120BBF-4973-4A5F-BC62-744E16BC264A}" srcOrd="0" destOrd="0" presId="urn:microsoft.com/office/officeart/2005/8/layout/hierarchy6"/>
    <dgm:cxn modelId="{1766BDD2-A2C1-4013-BCE0-22779B063A57}" type="presOf" srcId="{9738D085-A6A8-4496-8171-6AF9866AC806}" destId="{521D6B14-56E6-4064-9558-4C89F31455F7}" srcOrd="0" destOrd="0" presId="urn:microsoft.com/office/officeart/2005/8/layout/hierarchy6"/>
    <dgm:cxn modelId="{B97264D3-727A-46A6-BF68-5A5F6D933A23}" type="presOf" srcId="{626D57E9-DF19-49A7-9BD9-B5FF01447DE9}" destId="{E1E21DD1-0B25-4826-B7EB-06589C2ED461}" srcOrd="0" destOrd="0" presId="urn:microsoft.com/office/officeart/2005/8/layout/hierarchy6"/>
    <dgm:cxn modelId="{D26AC2D6-8C1F-44A5-8AC3-454524EDF93E}" type="presOf" srcId="{94FF45F9-15F5-478A-A0EC-88A34D7A5218}" destId="{6CE98C23-E77A-4CE7-A64B-6AA3CFC6B704}" srcOrd="0" destOrd="0" presId="urn:microsoft.com/office/officeart/2005/8/layout/hierarchy6"/>
    <dgm:cxn modelId="{C0F0A5DA-F2D7-43D1-9368-19CCB5753C82}" srcId="{CD7E7D3A-44A6-49AC-BB64-84A8E85CAB0D}" destId="{E8BEE0D5-A617-4FD8-ABF5-1998BB66CFD3}" srcOrd="1" destOrd="0" parTransId="{929F3563-9196-4D00-98BE-5A7D0208DD38}" sibTransId="{192A68E0-9874-488B-951D-F3FEFF2FD1C2}"/>
    <dgm:cxn modelId="{BDC9CEE7-E352-4CFC-AEAE-912D7012D950}" type="presOf" srcId="{15C0FCF5-4099-4498-99CF-9C086A924BB5}" destId="{00E70592-E2B0-44F4-8385-60050C4BF6E3}" srcOrd="0" destOrd="0" presId="urn:microsoft.com/office/officeart/2005/8/layout/hierarchy6"/>
    <dgm:cxn modelId="{4DE975FC-F69B-4960-9352-35AF65771A1C}" type="presOf" srcId="{9A2D2CF2-236D-4A48-BDC7-D3F0233A51DF}" destId="{A8CAD384-8797-421B-99C3-6A882B1C8232}" srcOrd="0" destOrd="0" presId="urn:microsoft.com/office/officeart/2005/8/layout/hierarchy6"/>
    <dgm:cxn modelId="{3ED09F6E-C5B2-4F67-87E4-151572C07270}" type="presParOf" srcId="{6CE98C23-E77A-4CE7-A64B-6AA3CFC6B704}" destId="{2BA04B77-E7FD-43F0-B9A7-B759318C2F6C}" srcOrd="0" destOrd="0" presId="urn:microsoft.com/office/officeart/2005/8/layout/hierarchy6"/>
    <dgm:cxn modelId="{51C01FBB-1846-4424-A520-0303A190C18C}" type="presParOf" srcId="{2BA04B77-E7FD-43F0-B9A7-B759318C2F6C}" destId="{F4D57F15-3A30-4C64-A13E-7DABEE23CBEE}" srcOrd="0" destOrd="0" presId="urn:microsoft.com/office/officeart/2005/8/layout/hierarchy6"/>
    <dgm:cxn modelId="{C4869640-9949-4764-8D20-C7024AF6E528}" type="presParOf" srcId="{F4D57F15-3A30-4C64-A13E-7DABEE23CBEE}" destId="{334B77A2-9F17-40E7-AEE5-836193EDB96A}" srcOrd="0" destOrd="0" presId="urn:microsoft.com/office/officeart/2005/8/layout/hierarchy6"/>
    <dgm:cxn modelId="{FD78268F-5D4D-498D-94F2-6DA44DEF1D7F}" type="presParOf" srcId="{334B77A2-9F17-40E7-AEE5-836193EDB96A}" destId="{40797EF6-7BD3-41CC-AA9B-4184F809966A}" srcOrd="0" destOrd="0" presId="urn:microsoft.com/office/officeart/2005/8/layout/hierarchy6"/>
    <dgm:cxn modelId="{7B3D0FC5-2310-40E9-84F0-904E8ACFA55F}" type="presParOf" srcId="{334B77A2-9F17-40E7-AEE5-836193EDB96A}" destId="{F801A53B-1C43-4994-8233-E9619ECCE968}" srcOrd="1" destOrd="0" presId="urn:microsoft.com/office/officeart/2005/8/layout/hierarchy6"/>
    <dgm:cxn modelId="{0C788C11-6072-4C9F-93F7-4630FE46AA78}" type="presParOf" srcId="{F801A53B-1C43-4994-8233-E9619ECCE968}" destId="{0589A63A-A3F2-4AC6-9D04-BD2D842A27A5}" srcOrd="0" destOrd="0" presId="urn:microsoft.com/office/officeart/2005/8/layout/hierarchy6"/>
    <dgm:cxn modelId="{28E2B54A-FA1B-4266-A680-D836C2054730}" type="presParOf" srcId="{F801A53B-1C43-4994-8233-E9619ECCE968}" destId="{3F4D3E35-9C83-4FC6-946F-C221F9351254}" srcOrd="1" destOrd="0" presId="urn:microsoft.com/office/officeart/2005/8/layout/hierarchy6"/>
    <dgm:cxn modelId="{5CCA59D2-1908-4129-A6A3-7B62AE49E182}" type="presParOf" srcId="{3F4D3E35-9C83-4FC6-946F-C221F9351254}" destId="{668FFFCC-5934-49B7-82EC-28C49E554E2D}" srcOrd="0" destOrd="0" presId="urn:microsoft.com/office/officeart/2005/8/layout/hierarchy6"/>
    <dgm:cxn modelId="{7FEFD967-E1CA-4924-BC39-7CEB7EB72756}" type="presParOf" srcId="{3F4D3E35-9C83-4FC6-946F-C221F9351254}" destId="{13126DB8-06DF-433F-A080-2EE0C8D28F6F}" srcOrd="1" destOrd="0" presId="urn:microsoft.com/office/officeart/2005/8/layout/hierarchy6"/>
    <dgm:cxn modelId="{58A1FDD8-3AEC-4F1F-B2F6-D6A537D82150}" type="presParOf" srcId="{F801A53B-1C43-4994-8233-E9619ECCE968}" destId="{C649E9A7-CFD2-4C49-8E73-056D39E1516E}" srcOrd="2" destOrd="0" presId="urn:microsoft.com/office/officeart/2005/8/layout/hierarchy6"/>
    <dgm:cxn modelId="{4B9741AB-2107-4B3D-822F-3939E02E3C96}" type="presParOf" srcId="{F801A53B-1C43-4994-8233-E9619ECCE968}" destId="{DB86876B-8477-4EA5-A4A8-EFA9945F2CCA}" srcOrd="3" destOrd="0" presId="urn:microsoft.com/office/officeart/2005/8/layout/hierarchy6"/>
    <dgm:cxn modelId="{5BEF6470-77F4-404C-96AA-1A975D555774}" type="presParOf" srcId="{DB86876B-8477-4EA5-A4A8-EFA9945F2CCA}" destId="{834BB4C1-E9FF-4260-B1BF-3881F705D6DF}" srcOrd="0" destOrd="0" presId="urn:microsoft.com/office/officeart/2005/8/layout/hierarchy6"/>
    <dgm:cxn modelId="{FD406DAC-DEA4-4ACB-B410-3CB21D4A94DC}" type="presParOf" srcId="{DB86876B-8477-4EA5-A4A8-EFA9945F2CCA}" destId="{505D01C3-B3A6-4A4C-A6CE-389A18A4900C}" srcOrd="1" destOrd="0" presId="urn:microsoft.com/office/officeart/2005/8/layout/hierarchy6"/>
    <dgm:cxn modelId="{7634E94F-2E88-4B49-98CD-2A79A0C5096C}" type="presParOf" srcId="{505D01C3-B3A6-4A4C-A6CE-389A18A4900C}" destId="{A8CAD384-8797-421B-99C3-6A882B1C8232}" srcOrd="0" destOrd="0" presId="urn:microsoft.com/office/officeart/2005/8/layout/hierarchy6"/>
    <dgm:cxn modelId="{1336660D-E435-4CCB-8B0E-90C86F54DF5F}" type="presParOf" srcId="{505D01C3-B3A6-4A4C-A6CE-389A18A4900C}" destId="{A79AF57C-2042-46A4-8A24-1316742CD361}" srcOrd="1" destOrd="0" presId="urn:microsoft.com/office/officeart/2005/8/layout/hierarchy6"/>
    <dgm:cxn modelId="{B136E40C-713D-410E-9949-9E190C8F0BE9}" type="presParOf" srcId="{A79AF57C-2042-46A4-8A24-1316742CD361}" destId="{77F64DF7-F46B-43B5-B8A3-A0168073FF31}" srcOrd="0" destOrd="0" presId="urn:microsoft.com/office/officeart/2005/8/layout/hierarchy6"/>
    <dgm:cxn modelId="{13908026-1343-4B83-8A17-CD2251E6C568}" type="presParOf" srcId="{A79AF57C-2042-46A4-8A24-1316742CD361}" destId="{3A41CD01-ABF6-46C5-8225-8609DD0A362B}" srcOrd="1" destOrd="0" presId="urn:microsoft.com/office/officeart/2005/8/layout/hierarchy6"/>
    <dgm:cxn modelId="{E42532D1-46CB-4E7C-BD24-0D47063F5A55}" type="presParOf" srcId="{3A41CD01-ABF6-46C5-8225-8609DD0A362B}" destId="{7227E5A7-36E5-4E5B-800C-9503A76B6EE3}" srcOrd="0" destOrd="0" presId="urn:microsoft.com/office/officeart/2005/8/layout/hierarchy6"/>
    <dgm:cxn modelId="{0D117B5A-E853-426B-A067-BF9A3B4016E9}" type="presParOf" srcId="{3A41CD01-ABF6-46C5-8225-8609DD0A362B}" destId="{036F801F-737F-4A55-918A-C2E2858DA3AD}" srcOrd="1" destOrd="0" presId="urn:microsoft.com/office/officeart/2005/8/layout/hierarchy6"/>
    <dgm:cxn modelId="{D13C31F7-6C1E-43AA-9F9E-2F2FB98643CB}" type="presParOf" srcId="{036F801F-737F-4A55-918A-C2E2858DA3AD}" destId="{65F81CE2-9E14-4FF9-824E-4E4C5FEAD7FE}" srcOrd="0" destOrd="0" presId="urn:microsoft.com/office/officeart/2005/8/layout/hierarchy6"/>
    <dgm:cxn modelId="{7D4CD4CF-5EA4-43A7-B308-31117BDD258F}" type="presParOf" srcId="{036F801F-737F-4A55-918A-C2E2858DA3AD}" destId="{CD8642B6-B238-4C88-8301-03165C4D0CED}" srcOrd="1" destOrd="0" presId="urn:microsoft.com/office/officeart/2005/8/layout/hierarchy6"/>
    <dgm:cxn modelId="{1346FE11-09F1-4043-88B0-3F39E58EBC9E}" type="presParOf" srcId="{CD8642B6-B238-4C88-8301-03165C4D0CED}" destId="{86006B4C-7AE8-4A4A-98EC-1CD273487155}" srcOrd="0" destOrd="0" presId="urn:microsoft.com/office/officeart/2005/8/layout/hierarchy6"/>
    <dgm:cxn modelId="{4865F03C-3D0D-4B45-9177-3C6C855B54EC}" type="presParOf" srcId="{CD8642B6-B238-4C88-8301-03165C4D0CED}" destId="{9532CFF0-AA63-41BA-B4BD-DBAAD7CF4F78}" srcOrd="1" destOrd="0" presId="urn:microsoft.com/office/officeart/2005/8/layout/hierarchy6"/>
    <dgm:cxn modelId="{D2048AC9-CADD-4135-8A9B-04BD98EBB1B8}" type="presParOf" srcId="{9532CFF0-AA63-41BA-B4BD-DBAAD7CF4F78}" destId="{521D6B14-56E6-4064-9558-4C89F31455F7}" srcOrd="0" destOrd="0" presId="urn:microsoft.com/office/officeart/2005/8/layout/hierarchy6"/>
    <dgm:cxn modelId="{C4E49024-3EA3-4C7F-8CBC-7D637F484994}" type="presParOf" srcId="{9532CFF0-AA63-41BA-B4BD-DBAAD7CF4F78}" destId="{A639A3E3-4C6F-4B09-9761-54F9D6833DB4}" srcOrd="1" destOrd="0" presId="urn:microsoft.com/office/officeart/2005/8/layout/hierarchy6"/>
    <dgm:cxn modelId="{05BB33C2-38BF-4AF0-B418-944EEFFE89EE}" type="presParOf" srcId="{A639A3E3-4C6F-4B09-9761-54F9D6833DB4}" destId="{299643E4-C9BA-49B9-BB68-1D51F645D4FA}" srcOrd="0" destOrd="0" presId="urn:microsoft.com/office/officeart/2005/8/layout/hierarchy6"/>
    <dgm:cxn modelId="{1155E4F5-9B72-41D3-96E2-78ED4200621C}" type="presParOf" srcId="{A639A3E3-4C6F-4B09-9761-54F9D6833DB4}" destId="{A05DBCC6-D8DD-4822-B7F0-6693EC30D01F}" srcOrd="1" destOrd="0" presId="urn:microsoft.com/office/officeart/2005/8/layout/hierarchy6"/>
    <dgm:cxn modelId="{786DE4FD-1A78-4507-BA36-CA8F7935FDE2}" type="presParOf" srcId="{A05DBCC6-D8DD-4822-B7F0-6693EC30D01F}" destId="{EEA9A3B3-C61F-4751-B6B3-1CF318DB1319}" srcOrd="0" destOrd="0" presId="urn:microsoft.com/office/officeart/2005/8/layout/hierarchy6"/>
    <dgm:cxn modelId="{FBBABE9E-AC3C-4899-B583-9A3EB377B632}" type="presParOf" srcId="{A05DBCC6-D8DD-4822-B7F0-6693EC30D01F}" destId="{514799EB-AE4E-4DBF-AFA6-A514CFC502AA}" srcOrd="1" destOrd="0" presId="urn:microsoft.com/office/officeart/2005/8/layout/hierarchy6"/>
    <dgm:cxn modelId="{8F80DF8C-6CAC-4E3C-9972-27C825179038}" type="presParOf" srcId="{A639A3E3-4C6F-4B09-9761-54F9D6833DB4}" destId="{63C0A1EC-A5C6-4E6D-8D2C-E576274BB8A2}" srcOrd="2" destOrd="0" presId="urn:microsoft.com/office/officeart/2005/8/layout/hierarchy6"/>
    <dgm:cxn modelId="{205C0ED3-0D83-45BC-A40E-5AD7BFCFDEF5}" type="presParOf" srcId="{A639A3E3-4C6F-4B09-9761-54F9D6833DB4}" destId="{95D51ACB-A162-4A7A-A38C-EA92C62CE078}" srcOrd="3" destOrd="0" presId="urn:microsoft.com/office/officeart/2005/8/layout/hierarchy6"/>
    <dgm:cxn modelId="{6912158E-2E19-47CE-B62C-92ED85C579B4}" type="presParOf" srcId="{95D51ACB-A162-4A7A-A38C-EA92C62CE078}" destId="{BED5E154-7204-450B-ADEF-29959BE0D87D}" srcOrd="0" destOrd="0" presId="urn:microsoft.com/office/officeart/2005/8/layout/hierarchy6"/>
    <dgm:cxn modelId="{D6093168-EA1B-4AAA-8247-53DAB739F410}" type="presParOf" srcId="{95D51ACB-A162-4A7A-A38C-EA92C62CE078}" destId="{3FCA8D25-D023-4096-9E8C-C27B38724B45}" srcOrd="1" destOrd="0" presId="urn:microsoft.com/office/officeart/2005/8/layout/hierarchy6"/>
    <dgm:cxn modelId="{69894555-A9F4-4F70-87BE-832AD45A81F6}" type="presParOf" srcId="{A639A3E3-4C6F-4B09-9761-54F9D6833DB4}" destId="{3A120BBF-4973-4A5F-BC62-744E16BC264A}" srcOrd="4" destOrd="0" presId="urn:microsoft.com/office/officeart/2005/8/layout/hierarchy6"/>
    <dgm:cxn modelId="{0AF71D9C-CF31-417C-849C-44EE4F02E80B}" type="presParOf" srcId="{A639A3E3-4C6F-4B09-9761-54F9D6833DB4}" destId="{AD630210-647E-431C-8CF0-BC679417CEC3}" srcOrd="5" destOrd="0" presId="urn:microsoft.com/office/officeart/2005/8/layout/hierarchy6"/>
    <dgm:cxn modelId="{C5572730-370E-4139-9B3C-2BB4F5126125}" type="presParOf" srcId="{AD630210-647E-431C-8CF0-BC679417CEC3}" destId="{A9DD8163-16AE-49A3-ADC2-B6CE506E10DF}" srcOrd="0" destOrd="0" presId="urn:microsoft.com/office/officeart/2005/8/layout/hierarchy6"/>
    <dgm:cxn modelId="{E2D20DE8-0F57-4CB2-993A-0B84A5C4A5AD}" type="presParOf" srcId="{AD630210-647E-431C-8CF0-BC679417CEC3}" destId="{FB2F3855-BAD9-4988-A77B-A6976B3246D9}" srcOrd="1" destOrd="0" presId="urn:microsoft.com/office/officeart/2005/8/layout/hierarchy6"/>
    <dgm:cxn modelId="{086F2A46-5BF9-40AE-83A2-F554299B4745}" type="presParOf" srcId="{A639A3E3-4C6F-4B09-9761-54F9D6833DB4}" destId="{0056C3D6-1632-4D8F-AD75-C8E7F20972E1}" srcOrd="6" destOrd="0" presId="urn:microsoft.com/office/officeart/2005/8/layout/hierarchy6"/>
    <dgm:cxn modelId="{F962505F-CFBB-4DB4-A903-74183D6639B6}" type="presParOf" srcId="{A639A3E3-4C6F-4B09-9761-54F9D6833DB4}" destId="{04AC4481-BA9B-4B8F-A954-BAC6486EF746}" srcOrd="7" destOrd="0" presId="urn:microsoft.com/office/officeart/2005/8/layout/hierarchy6"/>
    <dgm:cxn modelId="{42C30C62-B193-4D0F-8E9A-DAA3A6051763}" type="presParOf" srcId="{04AC4481-BA9B-4B8F-A954-BAC6486EF746}" destId="{00E70592-E2B0-44F4-8385-60050C4BF6E3}" srcOrd="0" destOrd="0" presId="urn:microsoft.com/office/officeart/2005/8/layout/hierarchy6"/>
    <dgm:cxn modelId="{B19CABF5-B302-4FBA-B382-834DCB7A1001}" type="presParOf" srcId="{04AC4481-BA9B-4B8F-A954-BAC6486EF746}" destId="{1BBA9C82-E365-4615-B4A5-01A645D1C417}" srcOrd="1" destOrd="0" presId="urn:microsoft.com/office/officeart/2005/8/layout/hierarchy6"/>
    <dgm:cxn modelId="{22A1EAD5-D4F2-4BB6-944A-1987A6F9C9CB}" type="presParOf" srcId="{F801A53B-1C43-4994-8233-E9619ECCE968}" destId="{D5482CBC-6125-4E80-ABC0-60AC73315E5C}" srcOrd="4" destOrd="0" presId="urn:microsoft.com/office/officeart/2005/8/layout/hierarchy6"/>
    <dgm:cxn modelId="{89CA1941-C55E-4C12-BA0A-0CE6F4D9C310}" type="presParOf" srcId="{F801A53B-1C43-4994-8233-E9619ECCE968}" destId="{1DE74AC7-3E2A-490B-B9FD-C7A4326A4A3E}" srcOrd="5" destOrd="0" presId="urn:microsoft.com/office/officeart/2005/8/layout/hierarchy6"/>
    <dgm:cxn modelId="{7D34D803-7B6A-469F-A69C-8ACBED02AFF5}" type="presParOf" srcId="{1DE74AC7-3E2A-490B-B9FD-C7A4326A4A3E}" destId="{E1E21DD1-0B25-4826-B7EB-06589C2ED461}" srcOrd="0" destOrd="0" presId="urn:microsoft.com/office/officeart/2005/8/layout/hierarchy6"/>
    <dgm:cxn modelId="{BC8A7632-57AD-446A-8753-FE3C667E5C94}" type="presParOf" srcId="{1DE74AC7-3E2A-490B-B9FD-C7A4326A4A3E}" destId="{9DD87647-344A-4F09-9B30-5614CA9EF08C}" srcOrd="1" destOrd="0" presId="urn:microsoft.com/office/officeart/2005/8/layout/hierarchy6"/>
    <dgm:cxn modelId="{58318ED1-9259-49DF-AF4D-D27855ABE4FE}" type="presParOf" srcId="{6CE98C23-E77A-4CE7-A64B-6AA3CFC6B704}" destId="{E4F717F7-2989-472E-9D73-874486833C6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97EF6-7BD3-41CC-AA9B-4184F809966A}">
      <dsp:nvSpPr>
        <dsp:cNvPr id="0" name=""/>
        <dsp:cNvSpPr/>
      </dsp:nvSpPr>
      <dsp:spPr>
        <a:xfrm>
          <a:off x="3438052" y="297902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root</a:t>
          </a:r>
          <a:endParaRPr lang="ko-KR" altLang="en-US" sz="1000" kern="1200"/>
        </a:p>
      </dsp:txBody>
      <dsp:txXfrm>
        <a:off x="3447073" y="306923"/>
        <a:ext cx="1335452" cy="289959"/>
      </dsp:txXfrm>
    </dsp:sp>
    <dsp:sp modelId="{0589A63A-A3F2-4AC6-9D04-BD2D842A27A5}">
      <dsp:nvSpPr>
        <dsp:cNvPr id="0" name=""/>
        <dsp:cNvSpPr/>
      </dsp:nvSpPr>
      <dsp:spPr>
        <a:xfrm>
          <a:off x="2355257" y="605903"/>
          <a:ext cx="1759542" cy="360931"/>
        </a:xfrm>
        <a:custGeom>
          <a:avLst/>
          <a:gdLst/>
          <a:ahLst/>
          <a:cxnLst/>
          <a:rect l="0" t="0" r="0" b="0"/>
          <a:pathLst>
            <a:path>
              <a:moveTo>
                <a:pt x="1759542" y="0"/>
              </a:moveTo>
              <a:lnTo>
                <a:pt x="1759542" y="180465"/>
              </a:lnTo>
              <a:lnTo>
                <a:pt x="0" y="180465"/>
              </a:lnTo>
              <a:lnTo>
                <a:pt x="0" y="36093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FFFCC-5934-49B7-82EC-28C49E554E2D}">
      <dsp:nvSpPr>
        <dsp:cNvPr id="0" name=""/>
        <dsp:cNvSpPr/>
      </dsp:nvSpPr>
      <dsp:spPr>
        <a:xfrm>
          <a:off x="1678509" y="966835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ccltt / 0</a:t>
          </a:r>
          <a:endParaRPr lang="ko-KR" altLang="en-US" sz="1000" kern="1200"/>
        </a:p>
      </dsp:txBody>
      <dsp:txXfrm>
        <a:off x="1687530" y="975856"/>
        <a:ext cx="1335452" cy="289959"/>
      </dsp:txXfrm>
    </dsp:sp>
    <dsp:sp modelId="{C649E9A7-CFD2-4C49-8E73-056D39E1516E}">
      <dsp:nvSpPr>
        <dsp:cNvPr id="0" name=""/>
        <dsp:cNvSpPr/>
      </dsp:nvSpPr>
      <dsp:spPr>
        <a:xfrm>
          <a:off x="4069080" y="605903"/>
          <a:ext cx="91440" cy="3609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93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BB4C1-E9FF-4260-B1BF-3881F705D6DF}">
      <dsp:nvSpPr>
        <dsp:cNvPr id="0" name=""/>
        <dsp:cNvSpPr/>
      </dsp:nvSpPr>
      <dsp:spPr>
        <a:xfrm>
          <a:off x="3438052" y="966835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Iso / 1</a:t>
          </a:r>
          <a:endParaRPr lang="ko-KR" altLang="en-US" sz="1000" kern="1200"/>
        </a:p>
      </dsp:txBody>
      <dsp:txXfrm>
        <a:off x="3447073" y="975856"/>
        <a:ext cx="1335452" cy="289959"/>
      </dsp:txXfrm>
    </dsp:sp>
    <dsp:sp modelId="{A8CAD384-8797-421B-99C3-6A882B1C8232}">
      <dsp:nvSpPr>
        <dsp:cNvPr id="0" name=""/>
        <dsp:cNvSpPr/>
      </dsp:nvSpPr>
      <dsp:spPr>
        <a:xfrm>
          <a:off x="4069080" y="1274836"/>
          <a:ext cx="91440" cy="3609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9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64DF7-F46B-43B5-B8A3-A0168073FF31}">
      <dsp:nvSpPr>
        <dsp:cNvPr id="0" name=""/>
        <dsp:cNvSpPr/>
      </dsp:nvSpPr>
      <dsp:spPr>
        <a:xfrm>
          <a:off x="3438052" y="1635768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org / 3</a:t>
          </a:r>
          <a:endParaRPr lang="ko-KR" altLang="en-US" sz="1000" kern="1200"/>
        </a:p>
      </dsp:txBody>
      <dsp:txXfrm>
        <a:off x="3447073" y="1644789"/>
        <a:ext cx="1335452" cy="289959"/>
      </dsp:txXfrm>
    </dsp:sp>
    <dsp:sp modelId="{7227E5A7-36E5-4E5B-800C-9503A76B6EE3}">
      <dsp:nvSpPr>
        <dsp:cNvPr id="0" name=""/>
        <dsp:cNvSpPr/>
      </dsp:nvSpPr>
      <dsp:spPr>
        <a:xfrm>
          <a:off x="4069080" y="1943770"/>
          <a:ext cx="91440" cy="3609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9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1CE2-9E14-4FF9-824E-4E4C5FEAD7FE}">
      <dsp:nvSpPr>
        <dsp:cNvPr id="0" name=""/>
        <dsp:cNvSpPr/>
      </dsp:nvSpPr>
      <dsp:spPr>
        <a:xfrm>
          <a:off x="3438052" y="2304701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dod / 6</a:t>
          </a:r>
          <a:endParaRPr lang="ko-KR" altLang="en-US" sz="1000" kern="1200"/>
        </a:p>
      </dsp:txBody>
      <dsp:txXfrm>
        <a:off x="3447073" y="2313722"/>
        <a:ext cx="1335452" cy="289959"/>
      </dsp:txXfrm>
    </dsp:sp>
    <dsp:sp modelId="{86006B4C-7AE8-4A4A-98EC-1CD273487155}">
      <dsp:nvSpPr>
        <dsp:cNvPr id="0" name=""/>
        <dsp:cNvSpPr/>
      </dsp:nvSpPr>
      <dsp:spPr>
        <a:xfrm>
          <a:off x="4069080" y="2612703"/>
          <a:ext cx="91440" cy="3609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9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D6B14-56E6-4064-9558-4C89F31455F7}">
      <dsp:nvSpPr>
        <dsp:cNvPr id="0" name=""/>
        <dsp:cNvSpPr/>
      </dsp:nvSpPr>
      <dsp:spPr>
        <a:xfrm>
          <a:off x="3438052" y="2973635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internal / 1</a:t>
          </a:r>
          <a:endParaRPr lang="ko-KR" altLang="en-US" sz="1000" kern="1200"/>
        </a:p>
      </dsp:txBody>
      <dsp:txXfrm>
        <a:off x="3447073" y="2982656"/>
        <a:ext cx="1335452" cy="289959"/>
      </dsp:txXfrm>
    </dsp:sp>
    <dsp:sp modelId="{299643E4-C9BA-49B9-BB68-1D51F645D4FA}">
      <dsp:nvSpPr>
        <dsp:cNvPr id="0" name=""/>
        <dsp:cNvSpPr/>
      </dsp:nvSpPr>
      <dsp:spPr>
        <a:xfrm>
          <a:off x="1475485" y="3281636"/>
          <a:ext cx="2639314" cy="360931"/>
        </a:xfrm>
        <a:custGeom>
          <a:avLst/>
          <a:gdLst/>
          <a:ahLst/>
          <a:cxnLst/>
          <a:rect l="0" t="0" r="0" b="0"/>
          <a:pathLst>
            <a:path>
              <a:moveTo>
                <a:pt x="2639314" y="0"/>
              </a:moveTo>
              <a:lnTo>
                <a:pt x="2639314" y="180465"/>
              </a:lnTo>
              <a:lnTo>
                <a:pt x="0" y="180465"/>
              </a:lnTo>
              <a:lnTo>
                <a:pt x="0" y="3609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9A3B3-C61F-4751-B6B3-1CF318DB1319}">
      <dsp:nvSpPr>
        <dsp:cNvPr id="0" name=""/>
        <dsp:cNvSpPr/>
      </dsp:nvSpPr>
      <dsp:spPr>
        <a:xfrm>
          <a:off x="798738" y="3642568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directory / 1</a:t>
          </a:r>
          <a:endParaRPr lang="ko-KR" altLang="en-US" sz="1000" kern="1200"/>
        </a:p>
      </dsp:txBody>
      <dsp:txXfrm>
        <a:off x="807759" y="3651589"/>
        <a:ext cx="1335452" cy="289959"/>
      </dsp:txXfrm>
    </dsp:sp>
    <dsp:sp modelId="{63C0A1EC-A5C6-4E6D-8D2C-E576274BB8A2}">
      <dsp:nvSpPr>
        <dsp:cNvPr id="0" name=""/>
        <dsp:cNvSpPr/>
      </dsp:nvSpPr>
      <dsp:spPr>
        <a:xfrm>
          <a:off x="3235028" y="3281636"/>
          <a:ext cx="879771" cy="360931"/>
        </a:xfrm>
        <a:custGeom>
          <a:avLst/>
          <a:gdLst/>
          <a:ahLst/>
          <a:cxnLst/>
          <a:rect l="0" t="0" r="0" b="0"/>
          <a:pathLst>
            <a:path>
              <a:moveTo>
                <a:pt x="879771" y="0"/>
              </a:moveTo>
              <a:lnTo>
                <a:pt x="879771" y="180465"/>
              </a:lnTo>
              <a:lnTo>
                <a:pt x="0" y="180465"/>
              </a:lnTo>
              <a:lnTo>
                <a:pt x="0" y="3609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5E154-7204-450B-ADEF-29959BE0D87D}">
      <dsp:nvSpPr>
        <dsp:cNvPr id="0" name=""/>
        <dsp:cNvSpPr/>
      </dsp:nvSpPr>
      <dsp:spPr>
        <a:xfrm>
          <a:off x="2558281" y="3642568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mgmt / 2</a:t>
          </a:r>
          <a:endParaRPr lang="ko-KR" altLang="en-US" sz="1000" kern="1200"/>
        </a:p>
      </dsp:txBody>
      <dsp:txXfrm>
        <a:off x="2567302" y="3651589"/>
        <a:ext cx="1335452" cy="289959"/>
      </dsp:txXfrm>
    </dsp:sp>
    <dsp:sp modelId="{3A120BBF-4973-4A5F-BC62-744E16BC264A}">
      <dsp:nvSpPr>
        <dsp:cNvPr id="0" name=""/>
        <dsp:cNvSpPr/>
      </dsp:nvSpPr>
      <dsp:spPr>
        <a:xfrm>
          <a:off x="4114800" y="3281636"/>
          <a:ext cx="879771" cy="360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65"/>
              </a:lnTo>
              <a:lnTo>
                <a:pt x="879771" y="180465"/>
              </a:lnTo>
              <a:lnTo>
                <a:pt x="879771" y="3609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D8163-16AE-49A3-ADC2-B6CE506E10DF}">
      <dsp:nvSpPr>
        <dsp:cNvPr id="0" name=""/>
        <dsp:cNvSpPr/>
      </dsp:nvSpPr>
      <dsp:spPr>
        <a:xfrm>
          <a:off x="4317824" y="3642568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experimental / 3</a:t>
          </a:r>
          <a:endParaRPr lang="ko-KR" altLang="en-US" sz="1000" kern="1200"/>
        </a:p>
      </dsp:txBody>
      <dsp:txXfrm>
        <a:off x="4326845" y="3651589"/>
        <a:ext cx="1335452" cy="289959"/>
      </dsp:txXfrm>
    </dsp:sp>
    <dsp:sp modelId="{0056C3D6-1632-4D8F-AD75-C8E7F20972E1}">
      <dsp:nvSpPr>
        <dsp:cNvPr id="0" name=""/>
        <dsp:cNvSpPr/>
      </dsp:nvSpPr>
      <dsp:spPr>
        <a:xfrm>
          <a:off x="4114800" y="3281636"/>
          <a:ext cx="2639314" cy="360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65"/>
              </a:lnTo>
              <a:lnTo>
                <a:pt x="2639314" y="180465"/>
              </a:lnTo>
              <a:lnTo>
                <a:pt x="2639314" y="3609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70592-E2B0-44F4-8385-60050C4BF6E3}">
      <dsp:nvSpPr>
        <dsp:cNvPr id="0" name=""/>
        <dsp:cNvSpPr/>
      </dsp:nvSpPr>
      <dsp:spPr>
        <a:xfrm>
          <a:off x="6077367" y="3642568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Private / 4</a:t>
          </a:r>
          <a:endParaRPr lang="ko-KR" altLang="en-US" sz="1000" kern="1200"/>
        </a:p>
      </dsp:txBody>
      <dsp:txXfrm>
        <a:off x="6086388" y="3651589"/>
        <a:ext cx="1335452" cy="289959"/>
      </dsp:txXfrm>
    </dsp:sp>
    <dsp:sp modelId="{D5482CBC-6125-4E80-ABC0-60AC73315E5C}">
      <dsp:nvSpPr>
        <dsp:cNvPr id="0" name=""/>
        <dsp:cNvSpPr/>
      </dsp:nvSpPr>
      <dsp:spPr>
        <a:xfrm>
          <a:off x="4114800" y="605903"/>
          <a:ext cx="1759542" cy="360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65"/>
              </a:lnTo>
              <a:lnTo>
                <a:pt x="1759542" y="180465"/>
              </a:lnTo>
              <a:lnTo>
                <a:pt x="1759542" y="36093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21DD1-0B25-4826-B7EB-06589C2ED461}">
      <dsp:nvSpPr>
        <dsp:cNvPr id="0" name=""/>
        <dsp:cNvSpPr/>
      </dsp:nvSpPr>
      <dsp:spPr>
        <a:xfrm>
          <a:off x="5197595" y="966835"/>
          <a:ext cx="1353494" cy="308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joint / 2</a:t>
          </a:r>
          <a:endParaRPr lang="ko-KR" altLang="en-US" sz="1000" kern="1200"/>
        </a:p>
      </dsp:txBody>
      <dsp:txXfrm>
        <a:off x="5206616" y="975856"/>
        <a:ext cx="1335452" cy="289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9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4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SNMP Architecture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3FACEA3B-E1E9-4B4E-BFA4-60148700E70B}"/>
              </a:ext>
            </a:extLst>
          </p:cNvPr>
          <p:cNvSpPr/>
          <p:nvPr/>
        </p:nvSpPr>
        <p:spPr>
          <a:xfrm>
            <a:off x="4067944" y="1059582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Manager</a:t>
            </a:r>
            <a:endParaRPr lang="ko-KR" altLang="en-US" sz="16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977B20A1-8E19-4306-A23C-423961C6B2C2}"/>
              </a:ext>
            </a:extLst>
          </p:cNvPr>
          <p:cNvSpPr/>
          <p:nvPr/>
        </p:nvSpPr>
        <p:spPr>
          <a:xfrm>
            <a:off x="2002322" y="1969820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 Agent</a:t>
            </a:r>
            <a:endParaRPr lang="ko-KR" altLang="en-US" sz="16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A21EA294-AC0B-4F50-AA3A-EBEBFA79A7F7}"/>
              </a:ext>
            </a:extLst>
          </p:cNvPr>
          <p:cNvSpPr/>
          <p:nvPr/>
        </p:nvSpPr>
        <p:spPr>
          <a:xfrm>
            <a:off x="5125454" y="1974101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Agent</a:t>
            </a:r>
            <a:endParaRPr lang="ko-KR" altLang="en-US" sz="16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6310256A-C194-4631-A64A-F544EE8EB6B5}"/>
              </a:ext>
            </a:extLst>
          </p:cNvPr>
          <p:cNvSpPr/>
          <p:nvPr/>
        </p:nvSpPr>
        <p:spPr>
          <a:xfrm>
            <a:off x="831148" y="2883591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Agent</a:t>
            </a:r>
            <a:endParaRPr lang="ko-KR" altLang="en-US" sz="16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7D840AAF-BE68-41F1-8051-9287BF9AA228}"/>
              </a:ext>
            </a:extLst>
          </p:cNvPr>
          <p:cNvSpPr/>
          <p:nvPr/>
        </p:nvSpPr>
        <p:spPr>
          <a:xfrm>
            <a:off x="3173497" y="2883591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Agent</a:t>
            </a:r>
            <a:endParaRPr lang="ko-KR" altLang="en-US" sz="16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414D9D5-707D-49B0-9A3E-E04D992A8459}"/>
              </a:ext>
            </a:extLst>
          </p:cNvPr>
          <p:cNvCxnSpPr>
            <a:stCxn id="39" idx="2"/>
            <a:endCxn id="14" idx="0"/>
          </p:cNvCxnSpPr>
          <p:nvPr/>
        </p:nvCxnSpPr>
        <p:spPr>
          <a:xfrm flipH="1">
            <a:off x="2783105" y="1610016"/>
            <a:ext cx="2065622" cy="35980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484EAA-FF0E-4150-8E26-2AB83CE837F5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611931" y="2520254"/>
            <a:ext cx="1171174" cy="3633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4B463D-8141-4178-9213-02E2C46017B0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2783105" y="2520254"/>
            <a:ext cx="1171175" cy="3633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3482F3-DA75-431A-B6DF-21337F45191E}"/>
              </a:ext>
            </a:extLst>
          </p:cNvPr>
          <p:cNvCxnSpPr>
            <a:cxnSpLocks/>
            <a:stCxn id="39" idx="2"/>
            <a:endCxn id="15" idx="0"/>
          </p:cNvCxnSpPr>
          <p:nvPr/>
        </p:nvCxnSpPr>
        <p:spPr>
          <a:xfrm>
            <a:off x="4848727" y="1610016"/>
            <a:ext cx="1057510" cy="364085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99AA7C23-7BEF-4B26-98AC-B34984E0A97D}"/>
              </a:ext>
            </a:extLst>
          </p:cNvPr>
          <p:cNvSpPr/>
          <p:nvPr/>
        </p:nvSpPr>
        <p:spPr>
          <a:xfrm>
            <a:off x="831148" y="3797362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MIB</a:t>
            </a:r>
            <a:endParaRPr lang="ko-KR" altLang="en-US" sz="16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8128DB4D-DCF0-40DF-9E42-B350B28E5537}"/>
              </a:ext>
            </a:extLst>
          </p:cNvPr>
          <p:cNvSpPr/>
          <p:nvPr/>
        </p:nvSpPr>
        <p:spPr>
          <a:xfrm>
            <a:off x="3173497" y="3797362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MIB</a:t>
            </a:r>
            <a:endParaRPr lang="ko-KR" altLang="en-US" sz="1600"/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82CC7D7E-F035-436F-831F-13028A14FBD6}"/>
              </a:ext>
            </a:extLst>
          </p:cNvPr>
          <p:cNvSpPr/>
          <p:nvPr/>
        </p:nvSpPr>
        <p:spPr>
          <a:xfrm>
            <a:off x="5125454" y="2883591"/>
            <a:ext cx="1561566" cy="55043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MIB</a:t>
            </a:r>
            <a:endParaRPr lang="ko-KR" altLang="en-US" sz="16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E4A5EB-2A90-4237-BDD1-9C8F43E22695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5906237" y="2524535"/>
            <a:ext cx="0" cy="35905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4FE472-13DF-489B-B7D1-3459E77C03E2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1611931" y="3434025"/>
            <a:ext cx="0" cy="3633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27E5A5-DCCD-4620-B1CD-ADEF384B494B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>
            <a:off x="3954280" y="3434025"/>
            <a:ext cx="0" cy="3633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885D95C-3592-43AF-8A5E-4ABC57E4F102}"/>
              </a:ext>
            </a:extLst>
          </p:cNvPr>
          <p:cNvCxnSpPr>
            <a:cxnSpLocks/>
          </p:cNvCxnSpPr>
          <p:nvPr/>
        </p:nvCxnSpPr>
        <p:spPr>
          <a:xfrm flipH="1">
            <a:off x="1774547" y="1336511"/>
            <a:ext cx="792088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F54CEC08-95BF-4650-BAC6-D9E4C883DE08}"/>
              </a:ext>
            </a:extLst>
          </p:cNvPr>
          <p:cNvSpPr/>
          <p:nvPr/>
        </p:nvSpPr>
        <p:spPr>
          <a:xfrm>
            <a:off x="2666271" y="1059582"/>
            <a:ext cx="936104" cy="544332"/>
          </a:xfrm>
          <a:prstGeom prst="roundRect">
            <a:avLst>
              <a:gd name="adj" fmla="val 0"/>
            </a:avLst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SNMP Protocol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2968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OID Tree</a:t>
            </a:r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C01B646F-3529-44CD-98F8-C737DF8EFA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834982"/>
              </p:ext>
            </p:extLst>
          </p:nvPr>
        </p:nvGraphicFramePr>
        <p:xfrm>
          <a:off x="565354" y="771550"/>
          <a:ext cx="822960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656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70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32003</TotalTime>
  <Words>48</Words>
  <Application>Microsoft Office PowerPoint</Application>
  <PresentationFormat>화면 슬라이드 쇼(16:9)</PresentationFormat>
  <Paragraphs>24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SNMP Architecture</vt:lpstr>
      <vt:lpstr>OID Tree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4795</cp:revision>
  <dcterms:created xsi:type="dcterms:W3CDTF">2006-10-05T04:04:58Z</dcterms:created>
  <dcterms:modified xsi:type="dcterms:W3CDTF">2020-05-15T15:31:10Z</dcterms:modified>
</cp:coreProperties>
</file>