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97" r:id="rId2"/>
    <p:sldId id="398" r:id="rId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4" autoAdjust="0"/>
    <p:restoredTop sz="88415" autoAdjust="0"/>
  </p:normalViewPr>
  <p:slideViewPr>
    <p:cSldViewPr>
      <p:cViewPr>
        <p:scale>
          <a:sx n="225" d="100"/>
          <a:sy n="225" d="100"/>
        </p:scale>
        <p:origin x="520" y="32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2024. 8. 5.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5984-CA95-CC6C-9CD6-53FC6C1A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Event Time, Process 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AC192B-13A7-4A5B-0A51-9E7E34C8DC19}"/>
              </a:ext>
            </a:extLst>
          </p:cNvPr>
          <p:cNvSpPr/>
          <p:nvPr/>
        </p:nvSpPr>
        <p:spPr>
          <a:xfrm>
            <a:off x="3095836" y="1491630"/>
            <a:ext cx="2952328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A7C7EB-A3BE-110A-B8D1-B0962CABEC24}"/>
              </a:ext>
            </a:extLst>
          </p:cNvPr>
          <p:cNvCxnSpPr>
            <a:cxnSpLocks/>
          </p:cNvCxnSpPr>
          <p:nvPr/>
        </p:nvCxnSpPr>
        <p:spPr>
          <a:xfrm>
            <a:off x="3095836" y="4443958"/>
            <a:ext cx="2952328" cy="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D860F3-01D6-6C50-EC2A-56B1F68A4FAD}"/>
              </a:ext>
            </a:extLst>
          </p:cNvPr>
          <p:cNvCxnSpPr>
            <a:cxnSpLocks/>
          </p:cNvCxnSpPr>
          <p:nvPr/>
        </p:nvCxnSpPr>
        <p:spPr>
          <a:xfrm flipV="1">
            <a:off x="3095836" y="1491629"/>
            <a:ext cx="0" cy="29523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3700D5-0C81-AA62-1613-0E333A227714}"/>
              </a:ext>
            </a:extLst>
          </p:cNvPr>
          <p:cNvSpPr txBox="1"/>
          <p:nvPr/>
        </p:nvSpPr>
        <p:spPr>
          <a:xfrm>
            <a:off x="3095836" y="4443958"/>
            <a:ext cx="295232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KR" sz="1400" b="1">
                <a:solidFill>
                  <a:schemeClr val="tx2"/>
                </a:solidFill>
              </a:rPr>
              <a:t>Event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3055B-0840-B95E-7318-9F2DEF5C3253}"/>
              </a:ext>
            </a:extLst>
          </p:cNvPr>
          <p:cNvSpPr txBox="1"/>
          <p:nvPr/>
        </p:nvSpPr>
        <p:spPr>
          <a:xfrm rot="16200000">
            <a:off x="1465782" y="2813903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>
                <a:solidFill>
                  <a:srgbClr val="C00000"/>
                </a:solidFill>
              </a:rPr>
              <a:t>Processing Time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3EC279-FAA8-68E2-0BFB-7964E0C918D0}"/>
              </a:ext>
            </a:extLst>
          </p:cNvPr>
          <p:cNvCxnSpPr>
            <a:cxnSpLocks/>
          </p:cNvCxnSpPr>
          <p:nvPr/>
        </p:nvCxnSpPr>
        <p:spPr>
          <a:xfrm flipV="1">
            <a:off x="3095835" y="1491625"/>
            <a:ext cx="2952329" cy="2952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AF9627-8666-E53A-B795-CC4A9DE3A89C}"/>
              </a:ext>
            </a:extLst>
          </p:cNvPr>
          <p:cNvSpPr txBox="1"/>
          <p:nvPr/>
        </p:nvSpPr>
        <p:spPr>
          <a:xfrm rot="18900000">
            <a:off x="2520266" y="3570483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/>
              <a:t>Ideal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3A6862-BD08-F66F-BF62-F614F0BA1917}"/>
              </a:ext>
            </a:extLst>
          </p:cNvPr>
          <p:cNvSpPr/>
          <p:nvPr/>
        </p:nvSpPr>
        <p:spPr>
          <a:xfrm>
            <a:off x="3095834" y="1518819"/>
            <a:ext cx="2850243" cy="2925137"/>
          </a:xfrm>
          <a:custGeom>
            <a:avLst/>
            <a:gdLst>
              <a:gd name="connsiteX0" fmla="*/ 18333 w 2850243"/>
              <a:gd name="connsiteY0" fmla="*/ 2893325 h 2925137"/>
              <a:gd name="connsiteX1" fmla="*/ 52452 w 2850243"/>
              <a:gd name="connsiteY1" fmla="*/ 2804615 h 2925137"/>
              <a:gd name="connsiteX2" fmla="*/ 461885 w 2850243"/>
              <a:gd name="connsiteY2" fmla="*/ 1917510 h 2925137"/>
              <a:gd name="connsiteX3" fmla="*/ 1348990 w 2850243"/>
              <a:gd name="connsiteY3" fmla="*/ 1535373 h 2925137"/>
              <a:gd name="connsiteX4" fmla="*/ 1840309 w 2850243"/>
              <a:gd name="connsiteY4" fmla="*/ 402609 h 2925137"/>
              <a:gd name="connsiteX5" fmla="*/ 2631879 w 2850243"/>
              <a:gd name="connsiteY5" fmla="*/ 204716 h 2925137"/>
              <a:gd name="connsiteX6" fmla="*/ 2850243 w 2850243"/>
              <a:gd name="connsiteY6" fmla="*/ 0 h 29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0243" h="2925137">
                <a:moveTo>
                  <a:pt x="18333" y="2893325"/>
                </a:moveTo>
                <a:cubicBezTo>
                  <a:pt x="-1570" y="2930288"/>
                  <a:pt x="-21473" y="2967251"/>
                  <a:pt x="52452" y="2804615"/>
                </a:cubicBezTo>
                <a:cubicBezTo>
                  <a:pt x="126377" y="2641979"/>
                  <a:pt x="245795" y="2129050"/>
                  <a:pt x="461885" y="1917510"/>
                </a:cubicBezTo>
                <a:cubicBezTo>
                  <a:pt x="677975" y="1705970"/>
                  <a:pt x="1119253" y="1787856"/>
                  <a:pt x="1348990" y="1535373"/>
                </a:cubicBezTo>
                <a:cubicBezTo>
                  <a:pt x="1578727" y="1282890"/>
                  <a:pt x="1626494" y="624385"/>
                  <a:pt x="1840309" y="402609"/>
                </a:cubicBezTo>
                <a:cubicBezTo>
                  <a:pt x="2054124" y="180833"/>
                  <a:pt x="2463557" y="271817"/>
                  <a:pt x="2631879" y="204716"/>
                </a:cubicBezTo>
                <a:cubicBezTo>
                  <a:pt x="2800201" y="137615"/>
                  <a:pt x="2825222" y="68807"/>
                  <a:pt x="2850243" y="0"/>
                </a:cubicBezTo>
              </a:path>
            </a:pathLst>
          </a:custGeom>
          <a:noFill/>
          <a:ln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570AD2-3392-1440-669C-960FDDAD2D10}"/>
              </a:ext>
            </a:extLst>
          </p:cNvPr>
          <p:cNvSpPr txBox="1"/>
          <p:nvPr/>
        </p:nvSpPr>
        <p:spPr>
          <a:xfrm rot="18900000">
            <a:off x="2772290" y="2778394"/>
            <a:ext cx="2952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>
                <a:solidFill>
                  <a:schemeClr val="accent3">
                    <a:lumMod val="50000"/>
                  </a:schemeClr>
                </a:solidFill>
              </a:rPr>
              <a:t>Reality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47FE81-26BF-380E-0F28-EC8A596AC717}"/>
              </a:ext>
            </a:extLst>
          </p:cNvPr>
          <p:cNvCxnSpPr>
            <a:cxnSpLocks/>
          </p:cNvCxnSpPr>
          <p:nvPr/>
        </p:nvCxnSpPr>
        <p:spPr>
          <a:xfrm>
            <a:off x="4753004" y="2283718"/>
            <a:ext cx="539076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515A32-ED64-329C-BF17-3526EEBB5BC3}"/>
              </a:ext>
            </a:extLst>
          </p:cNvPr>
          <p:cNvSpPr txBox="1"/>
          <p:nvPr/>
        </p:nvSpPr>
        <p:spPr>
          <a:xfrm>
            <a:off x="4391989" y="1975941"/>
            <a:ext cx="1261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400" b="1">
                <a:solidFill>
                  <a:schemeClr val="accent6">
                    <a:lumMod val="75000"/>
                  </a:schemeClr>
                </a:solidFill>
              </a:rPr>
              <a:t>Skew</a:t>
            </a:r>
          </a:p>
        </p:txBody>
      </p:sp>
    </p:spTree>
    <p:extLst>
      <p:ext uri="{BB962C8B-B14F-4D97-AF65-F5344CB8AC3E}">
        <p14:creationId xmlns:p14="http://schemas.microsoft.com/office/powerpoint/2010/main" val="11401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5984-CA95-CC6C-9CD6-53FC6C1A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/>
              <a:t>Data Exchange Strategies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A4ED83-DE27-697D-B4BE-D26F1250BF0C}"/>
              </a:ext>
            </a:extLst>
          </p:cNvPr>
          <p:cNvSpPr/>
          <p:nvPr/>
        </p:nvSpPr>
        <p:spPr>
          <a:xfrm>
            <a:off x="1907704" y="142646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0E0817-3846-44F2-C664-6540E7D843DF}"/>
              </a:ext>
            </a:extLst>
          </p:cNvPr>
          <p:cNvSpPr/>
          <p:nvPr/>
        </p:nvSpPr>
        <p:spPr>
          <a:xfrm>
            <a:off x="3419872" y="142646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D85CD3-B412-19D8-AB14-AEFDEC345AC3}"/>
              </a:ext>
            </a:extLst>
          </p:cNvPr>
          <p:cNvSpPr/>
          <p:nvPr/>
        </p:nvSpPr>
        <p:spPr>
          <a:xfrm>
            <a:off x="1907704" y="2067694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E58AD8-C3E9-7F28-04C3-8DBB20A3C2E2}"/>
              </a:ext>
            </a:extLst>
          </p:cNvPr>
          <p:cNvSpPr/>
          <p:nvPr/>
        </p:nvSpPr>
        <p:spPr>
          <a:xfrm>
            <a:off x="3419872" y="2067694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8A268D-81FB-2DB5-450C-2EE0FF7A99F6}"/>
              </a:ext>
            </a:extLst>
          </p:cNvPr>
          <p:cNvSpPr txBox="1"/>
          <p:nvPr/>
        </p:nvSpPr>
        <p:spPr>
          <a:xfrm>
            <a:off x="2348993" y="2427734"/>
            <a:ext cx="989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600" b="1"/>
              <a:t>Forward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479AD0-DB86-B9A0-FF38-90E196D550AB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2267744" y="1606488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BA3F24-55B6-B8C5-3F6D-7186E4340BB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267744" y="2247714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DFD1B10-42E3-3E6B-4E60-0F965BFDE741}"/>
              </a:ext>
            </a:extLst>
          </p:cNvPr>
          <p:cNvGrpSpPr/>
          <p:nvPr/>
        </p:nvGrpSpPr>
        <p:grpSpPr>
          <a:xfrm>
            <a:off x="1386396" y="2198695"/>
            <a:ext cx="430548" cy="98038"/>
            <a:chOff x="937096" y="2162261"/>
            <a:chExt cx="790588" cy="18002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081EC3-E458-BBFE-14D6-997143D1EB08}"/>
                </a:ext>
              </a:extLst>
            </p:cNvPr>
            <p:cNvSpPr/>
            <p:nvPr/>
          </p:nvSpPr>
          <p:spPr>
            <a:xfrm>
              <a:off x="937096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8351FE-3A24-9995-F16D-40EA54898132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E36E61D-3FE6-6D9B-6FCA-05BD65A6B96B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BB7CE57-F7C7-23AA-4A34-18C45FD2C19D}"/>
              </a:ext>
            </a:extLst>
          </p:cNvPr>
          <p:cNvGrpSpPr/>
          <p:nvPr/>
        </p:nvGrpSpPr>
        <p:grpSpPr>
          <a:xfrm>
            <a:off x="1386396" y="1557469"/>
            <a:ext cx="430548" cy="98038"/>
            <a:chOff x="937096" y="2162261"/>
            <a:chExt cx="790588" cy="18002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7B95BD6-6F5C-830D-ADA6-8EFBB330FEF4}"/>
                </a:ext>
              </a:extLst>
            </p:cNvPr>
            <p:cNvSpPr/>
            <p:nvPr/>
          </p:nvSpPr>
          <p:spPr>
            <a:xfrm>
              <a:off x="937096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362905-6CE2-3A56-6C66-4C2038D5160D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733299F-7EA7-9CF6-8035-2BC00A120DC7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065E081-D4A5-A91D-A1FB-339434D8F797}"/>
              </a:ext>
            </a:extLst>
          </p:cNvPr>
          <p:cNvGrpSpPr/>
          <p:nvPr/>
        </p:nvGrpSpPr>
        <p:grpSpPr>
          <a:xfrm>
            <a:off x="2313913" y="1440779"/>
            <a:ext cx="430548" cy="98038"/>
            <a:chOff x="937096" y="2162261"/>
            <a:chExt cx="790588" cy="18002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30470A5-CB4F-3866-1860-4B3B4D99A99F}"/>
                </a:ext>
              </a:extLst>
            </p:cNvPr>
            <p:cNvSpPr/>
            <p:nvPr/>
          </p:nvSpPr>
          <p:spPr>
            <a:xfrm>
              <a:off x="937096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8B63FCD-9FB1-A048-717E-4E1F92D83F12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D8DB951-987A-B6DE-7DB1-40707DC9F3A9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0407D2-776C-6057-ABAF-AFA8D86E8843}"/>
              </a:ext>
            </a:extLst>
          </p:cNvPr>
          <p:cNvGrpSpPr/>
          <p:nvPr/>
        </p:nvGrpSpPr>
        <p:grpSpPr>
          <a:xfrm>
            <a:off x="2313913" y="2067694"/>
            <a:ext cx="430548" cy="98038"/>
            <a:chOff x="937096" y="2162261"/>
            <a:chExt cx="790588" cy="1800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5092EA0-410D-1F9B-7DE3-4CC2811C3F9C}"/>
                </a:ext>
              </a:extLst>
            </p:cNvPr>
            <p:cNvSpPr/>
            <p:nvPr/>
          </p:nvSpPr>
          <p:spPr>
            <a:xfrm>
              <a:off x="937096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35C800D-1501-2A5A-DC95-45F4DBE0FE80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4199752-559D-1617-044B-31E00CF77F54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399C0E7F-A2EA-F080-4BCE-3CF631BFED1E}"/>
              </a:ext>
            </a:extLst>
          </p:cNvPr>
          <p:cNvSpPr/>
          <p:nvPr/>
        </p:nvSpPr>
        <p:spPr>
          <a:xfrm>
            <a:off x="5290428" y="142646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5DEF4B8-D672-2A44-DBEA-37377AF51C6A}"/>
              </a:ext>
            </a:extLst>
          </p:cNvPr>
          <p:cNvSpPr/>
          <p:nvPr/>
        </p:nvSpPr>
        <p:spPr>
          <a:xfrm>
            <a:off x="6802596" y="1426468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0EA1049-ADF0-77DB-468B-FB0E150F2F1A}"/>
              </a:ext>
            </a:extLst>
          </p:cNvPr>
          <p:cNvSpPr/>
          <p:nvPr/>
        </p:nvSpPr>
        <p:spPr>
          <a:xfrm>
            <a:off x="5290428" y="2067694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24A89DD-9AA9-ED53-D8B5-47BB15D9652C}"/>
              </a:ext>
            </a:extLst>
          </p:cNvPr>
          <p:cNvSpPr/>
          <p:nvPr/>
        </p:nvSpPr>
        <p:spPr>
          <a:xfrm>
            <a:off x="6802596" y="2067694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4EDB7A-D10A-36E6-8978-F3C33DF2C1E4}"/>
              </a:ext>
            </a:extLst>
          </p:cNvPr>
          <p:cNvSpPr txBox="1"/>
          <p:nvPr/>
        </p:nvSpPr>
        <p:spPr>
          <a:xfrm>
            <a:off x="5654230" y="2427734"/>
            <a:ext cx="1144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600" b="1"/>
              <a:t>Broadcast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B054866-4A2F-3CD0-F665-63BBEA7DD9CE}"/>
              </a:ext>
            </a:extLst>
          </p:cNvPr>
          <p:cNvCxnSpPr>
            <a:stCxn id="85" idx="6"/>
            <a:endCxn id="86" idx="2"/>
          </p:cNvCxnSpPr>
          <p:nvPr/>
        </p:nvCxnSpPr>
        <p:spPr>
          <a:xfrm>
            <a:off x="5650468" y="1606488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441F374-9468-FE95-3360-D79B507AD35E}"/>
              </a:ext>
            </a:extLst>
          </p:cNvPr>
          <p:cNvCxnSpPr>
            <a:cxnSpLocks/>
            <a:stCxn id="87" idx="6"/>
            <a:endCxn id="88" idx="2"/>
          </p:cNvCxnSpPr>
          <p:nvPr/>
        </p:nvCxnSpPr>
        <p:spPr>
          <a:xfrm>
            <a:off x="5650468" y="2247714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4BA315B-654F-F0AF-8D55-31E30AAF4972}"/>
              </a:ext>
            </a:extLst>
          </p:cNvPr>
          <p:cNvGrpSpPr/>
          <p:nvPr/>
        </p:nvGrpSpPr>
        <p:grpSpPr>
          <a:xfrm>
            <a:off x="4935376" y="2198695"/>
            <a:ext cx="264293" cy="98038"/>
            <a:chOff x="1242380" y="2162261"/>
            <a:chExt cx="485304" cy="18002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E32468F-E7D2-CA92-143D-83AD3FC29262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8D907D3-D29F-DEAA-D314-1FD8F53C4B8C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EEED98D-9572-D867-3A54-8CBADE38BA37}"/>
              </a:ext>
            </a:extLst>
          </p:cNvPr>
          <p:cNvGrpSpPr/>
          <p:nvPr/>
        </p:nvGrpSpPr>
        <p:grpSpPr>
          <a:xfrm>
            <a:off x="4769120" y="1557469"/>
            <a:ext cx="430548" cy="98038"/>
            <a:chOff x="937096" y="2162261"/>
            <a:chExt cx="790588" cy="1800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EF790AD-868A-A9C7-4D73-5373EDC2853B}"/>
                </a:ext>
              </a:extLst>
            </p:cNvPr>
            <p:cNvSpPr/>
            <p:nvPr/>
          </p:nvSpPr>
          <p:spPr>
            <a:xfrm>
              <a:off x="937096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B168790-483A-8DFD-3AE8-C0F4892E203E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3B4A6B6-A9AC-68BD-3ACB-42553681C432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4BF9C0BF-8C94-F6E6-1E0A-50EE6B52BEA3}"/>
              </a:ext>
            </a:extLst>
          </p:cNvPr>
          <p:cNvGrpSpPr/>
          <p:nvPr/>
        </p:nvGrpSpPr>
        <p:grpSpPr>
          <a:xfrm>
            <a:off x="5696637" y="1440779"/>
            <a:ext cx="430548" cy="98038"/>
            <a:chOff x="937096" y="2162261"/>
            <a:chExt cx="790588" cy="180020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ECA93FE-1A58-0F98-BA94-579FECA4BB1C}"/>
                </a:ext>
              </a:extLst>
            </p:cNvPr>
            <p:cNvSpPr/>
            <p:nvPr/>
          </p:nvSpPr>
          <p:spPr>
            <a:xfrm>
              <a:off x="937096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8D40129-AD54-DBD8-3D88-A9BBBC5EC5B7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4091EF7-6624-8440-A387-2874C20C6451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08" name="Oval 107">
            <a:extLst>
              <a:ext uri="{FF2B5EF4-FFF2-40B4-BE49-F238E27FC236}">
                <a16:creationId xmlns:a16="http://schemas.microsoft.com/office/drawing/2014/main" id="{177C979F-0C19-4ADB-A59F-12527585E1B3}"/>
              </a:ext>
            </a:extLst>
          </p:cNvPr>
          <p:cNvSpPr/>
          <p:nvPr/>
        </p:nvSpPr>
        <p:spPr>
          <a:xfrm>
            <a:off x="1907704" y="351470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992C760-A6C4-974D-6FDF-DC477FDF35A1}"/>
              </a:ext>
            </a:extLst>
          </p:cNvPr>
          <p:cNvSpPr/>
          <p:nvPr/>
        </p:nvSpPr>
        <p:spPr>
          <a:xfrm>
            <a:off x="3419872" y="351470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93E0C4F-C0B7-0EAF-C4D9-D03E6A2490FB}"/>
              </a:ext>
            </a:extLst>
          </p:cNvPr>
          <p:cNvSpPr/>
          <p:nvPr/>
        </p:nvSpPr>
        <p:spPr>
          <a:xfrm>
            <a:off x="1907704" y="4155926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6E77FAC-299D-F8E4-B196-030A7121EAC7}"/>
              </a:ext>
            </a:extLst>
          </p:cNvPr>
          <p:cNvSpPr/>
          <p:nvPr/>
        </p:nvSpPr>
        <p:spPr>
          <a:xfrm>
            <a:off x="3419872" y="4155926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2CDBD9-D577-8689-C69C-7FE22CB9107E}"/>
              </a:ext>
            </a:extLst>
          </p:cNvPr>
          <p:cNvSpPr txBox="1"/>
          <p:nvPr/>
        </p:nvSpPr>
        <p:spPr>
          <a:xfrm>
            <a:off x="2245761" y="4515966"/>
            <a:ext cx="1196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600" b="1"/>
              <a:t>Key-based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D57FFF9-1C58-466A-27D8-EF586473E876}"/>
              </a:ext>
            </a:extLst>
          </p:cNvPr>
          <p:cNvCxnSpPr>
            <a:stCxn id="108" idx="6"/>
            <a:endCxn id="109" idx="2"/>
          </p:cNvCxnSpPr>
          <p:nvPr/>
        </p:nvCxnSpPr>
        <p:spPr>
          <a:xfrm>
            <a:off x="2267744" y="3694720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51F2106-B978-36E7-305D-3A7D8972B363}"/>
              </a:ext>
            </a:extLst>
          </p:cNvPr>
          <p:cNvCxnSpPr>
            <a:cxnSpLocks/>
            <a:stCxn id="110" idx="6"/>
            <a:endCxn id="111" idx="2"/>
          </p:cNvCxnSpPr>
          <p:nvPr/>
        </p:nvCxnSpPr>
        <p:spPr>
          <a:xfrm>
            <a:off x="2267744" y="4335946"/>
            <a:ext cx="11521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7EF7F8F-D195-7960-6431-8748AE0D7886}"/>
              </a:ext>
            </a:extLst>
          </p:cNvPr>
          <p:cNvGrpSpPr/>
          <p:nvPr/>
        </p:nvGrpSpPr>
        <p:grpSpPr>
          <a:xfrm>
            <a:off x="1386396" y="4286927"/>
            <a:ext cx="430548" cy="98038"/>
            <a:chOff x="937096" y="2162261"/>
            <a:chExt cx="790588" cy="18002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5355E585-523A-0F88-74EE-D75124068EB8}"/>
                </a:ext>
              </a:extLst>
            </p:cNvPr>
            <p:cNvSpPr/>
            <p:nvPr/>
          </p:nvSpPr>
          <p:spPr>
            <a:xfrm>
              <a:off x="937096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854DB19-1B0C-A57E-B624-B49F897446B3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746A01E-BCF8-6A13-E898-522DA6333A72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2F188B5-EF2B-49AF-DD5C-9BF59EFBB9C7}"/>
              </a:ext>
            </a:extLst>
          </p:cNvPr>
          <p:cNvGrpSpPr/>
          <p:nvPr/>
        </p:nvGrpSpPr>
        <p:grpSpPr>
          <a:xfrm>
            <a:off x="1386396" y="3645701"/>
            <a:ext cx="430548" cy="98038"/>
            <a:chOff x="937096" y="2162261"/>
            <a:chExt cx="790588" cy="18002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ED3BABA-4B1C-91F0-1533-5F972F29A86F}"/>
                </a:ext>
              </a:extLst>
            </p:cNvPr>
            <p:cNvSpPr/>
            <p:nvPr/>
          </p:nvSpPr>
          <p:spPr>
            <a:xfrm>
              <a:off x="937096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434C568-421E-C8C5-7F0D-14E53C486A49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5D1D3DE-11B7-BCF8-6588-F67007B240F6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9C73185-7158-D737-E5AB-E867DF80814F}"/>
              </a:ext>
            </a:extLst>
          </p:cNvPr>
          <p:cNvGrpSpPr/>
          <p:nvPr/>
        </p:nvGrpSpPr>
        <p:grpSpPr>
          <a:xfrm>
            <a:off x="2313914" y="3529011"/>
            <a:ext cx="264293" cy="98038"/>
            <a:chOff x="937096" y="2162261"/>
            <a:chExt cx="485304" cy="18002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25BCB6-D916-FE30-92E4-7B0DBA1CA712}"/>
                </a:ext>
              </a:extLst>
            </p:cNvPr>
            <p:cNvSpPr/>
            <p:nvPr/>
          </p:nvSpPr>
          <p:spPr>
            <a:xfrm>
              <a:off x="937096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5163C72-8937-8D46-586F-BB6F6840860C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9F01C5D-8B19-0C7C-D640-A1377C0C92FB}"/>
              </a:ext>
            </a:extLst>
          </p:cNvPr>
          <p:cNvSpPr/>
          <p:nvPr/>
        </p:nvSpPr>
        <p:spPr>
          <a:xfrm>
            <a:off x="2324937" y="4417928"/>
            <a:ext cx="98037" cy="9803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D3A05C41-7518-9BD5-7AD5-CD4C5C6DAFC0}"/>
              </a:ext>
            </a:extLst>
          </p:cNvPr>
          <p:cNvSpPr/>
          <p:nvPr/>
        </p:nvSpPr>
        <p:spPr>
          <a:xfrm>
            <a:off x="5290428" y="3864475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AC2CD0B-98F0-C4FF-5BBC-E54A7A0B834A}"/>
              </a:ext>
            </a:extLst>
          </p:cNvPr>
          <p:cNvSpPr/>
          <p:nvPr/>
        </p:nvSpPr>
        <p:spPr>
          <a:xfrm>
            <a:off x="6802596" y="3514700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2C1E4D39-0A07-9EBC-0418-13BCA4D79035}"/>
              </a:ext>
            </a:extLst>
          </p:cNvPr>
          <p:cNvSpPr/>
          <p:nvPr/>
        </p:nvSpPr>
        <p:spPr>
          <a:xfrm>
            <a:off x="6802596" y="4155926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7219E78-A261-7305-05B4-D3C80B19D03F}"/>
              </a:ext>
            </a:extLst>
          </p:cNvPr>
          <p:cNvSpPr txBox="1"/>
          <p:nvPr/>
        </p:nvSpPr>
        <p:spPr>
          <a:xfrm>
            <a:off x="5726235" y="4515966"/>
            <a:ext cx="10005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600" b="1"/>
              <a:t>Random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231F1DB-1834-9A7D-C98D-5FF6B4F4ECC6}"/>
              </a:ext>
            </a:extLst>
          </p:cNvPr>
          <p:cNvCxnSpPr>
            <a:stCxn id="131" idx="6"/>
            <a:endCxn id="132" idx="2"/>
          </p:cNvCxnSpPr>
          <p:nvPr/>
        </p:nvCxnSpPr>
        <p:spPr>
          <a:xfrm flipV="1">
            <a:off x="5650468" y="3694720"/>
            <a:ext cx="1152128" cy="349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AFD2702-2F5F-D83E-5C34-4D8F0044E306}"/>
              </a:ext>
            </a:extLst>
          </p:cNvPr>
          <p:cNvCxnSpPr>
            <a:cxnSpLocks/>
            <a:stCxn id="131" idx="6"/>
            <a:endCxn id="134" idx="2"/>
          </p:cNvCxnSpPr>
          <p:nvPr/>
        </p:nvCxnSpPr>
        <p:spPr>
          <a:xfrm>
            <a:off x="5650468" y="4044495"/>
            <a:ext cx="1152128" cy="291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2F12D1F-37E6-1A12-F000-0D8DB88946D4}"/>
              </a:ext>
            </a:extLst>
          </p:cNvPr>
          <p:cNvGrpSpPr/>
          <p:nvPr/>
        </p:nvGrpSpPr>
        <p:grpSpPr>
          <a:xfrm>
            <a:off x="4769120" y="3995476"/>
            <a:ext cx="430548" cy="98038"/>
            <a:chOff x="937096" y="2162261"/>
            <a:chExt cx="790588" cy="180020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EB52EB9-F83C-E5B9-6CC3-996653777247}"/>
                </a:ext>
              </a:extLst>
            </p:cNvPr>
            <p:cNvSpPr/>
            <p:nvPr/>
          </p:nvSpPr>
          <p:spPr>
            <a:xfrm>
              <a:off x="937096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EF1668A-0523-B721-FCA1-21BDDB6071C0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3CE21C1-2553-EEB8-0953-84CFE3BD4AC8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0CADB2B-127D-9354-E11B-85A52DA5FD64}"/>
              </a:ext>
            </a:extLst>
          </p:cNvPr>
          <p:cNvGrpSpPr/>
          <p:nvPr/>
        </p:nvGrpSpPr>
        <p:grpSpPr>
          <a:xfrm rot="20534396">
            <a:off x="5681786" y="3825720"/>
            <a:ext cx="264293" cy="98038"/>
            <a:chOff x="937096" y="2162261"/>
            <a:chExt cx="485304" cy="18002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A0172C4-9E9D-76B7-0F62-30F3F40135AB}"/>
                </a:ext>
              </a:extLst>
            </p:cNvPr>
            <p:cNvSpPr/>
            <p:nvPr/>
          </p:nvSpPr>
          <p:spPr>
            <a:xfrm>
              <a:off x="937096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52F1E39-170E-693D-4757-619CA7D97D9F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4A78F7D-FAA0-13F4-93D2-7ED10A4D0510}"/>
              </a:ext>
            </a:extLst>
          </p:cNvPr>
          <p:cNvCxnSpPr>
            <a:cxnSpLocks/>
            <a:stCxn id="85" idx="6"/>
            <a:endCxn id="88" idx="2"/>
          </p:cNvCxnSpPr>
          <p:nvPr/>
        </p:nvCxnSpPr>
        <p:spPr>
          <a:xfrm>
            <a:off x="5650468" y="1606488"/>
            <a:ext cx="1152128" cy="64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04A1BE8-1AA5-4926-2D56-1991821DEDCE}"/>
              </a:ext>
            </a:extLst>
          </p:cNvPr>
          <p:cNvGrpSpPr/>
          <p:nvPr/>
        </p:nvGrpSpPr>
        <p:grpSpPr>
          <a:xfrm rot="1773330">
            <a:off x="5647619" y="1805186"/>
            <a:ext cx="430548" cy="98038"/>
            <a:chOff x="937096" y="2162261"/>
            <a:chExt cx="790588" cy="180020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0ED11E61-4771-C555-82EC-6891A0A597D1}"/>
                </a:ext>
              </a:extLst>
            </p:cNvPr>
            <p:cNvSpPr/>
            <p:nvPr/>
          </p:nvSpPr>
          <p:spPr>
            <a:xfrm>
              <a:off x="937096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F88A90D-35C6-C219-B52C-7EAC01407A9E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7F4592A-3A28-CD43-3932-8F7B0594248E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1E9408D-3825-8689-3224-93396C4D319F}"/>
              </a:ext>
            </a:extLst>
          </p:cNvPr>
          <p:cNvGrpSpPr/>
          <p:nvPr/>
        </p:nvGrpSpPr>
        <p:grpSpPr>
          <a:xfrm>
            <a:off x="5683999" y="2313692"/>
            <a:ext cx="264293" cy="98038"/>
            <a:chOff x="1242380" y="2162261"/>
            <a:chExt cx="485304" cy="18002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237EC7B-4EC0-9F40-5836-DC892264CAF4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70D8A82-63B9-75EC-633E-D4C9D914073E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0C95662-3DE6-09AD-D470-B68D9E958EBA}"/>
              </a:ext>
            </a:extLst>
          </p:cNvPr>
          <p:cNvCxnSpPr>
            <a:cxnSpLocks/>
            <a:stCxn id="87" idx="6"/>
            <a:endCxn id="86" idx="2"/>
          </p:cNvCxnSpPr>
          <p:nvPr/>
        </p:nvCxnSpPr>
        <p:spPr>
          <a:xfrm flipV="1">
            <a:off x="5650468" y="1606488"/>
            <a:ext cx="1152128" cy="64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1EDBC372-C2F3-DFD1-59C1-FA36114E10D2}"/>
              </a:ext>
            </a:extLst>
          </p:cNvPr>
          <p:cNvGrpSpPr/>
          <p:nvPr/>
        </p:nvGrpSpPr>
        <p:grpSpPr>
          <a:xfrm rot="19873718">
            <a:off x="5652624" y="2012599"/>
            <a:ext cx="264293" cy="98038"/>
            <a:chOff x="1242380" y="2162261"/>
            <a:chExt cx="485304" cy="180020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61F7685-DF40-355A-3323-0CAFE6AC3A18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75FE85A-E4AA-E3CE-9751-E47A277AEA26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39BA226-F7E6-AF57-18B3-6DCC34D5ECD3}"/>
              </a:ext>
            </a:extLst>
          </p:cNvPr>
          <p:cNvCxnSpPr>
            <a:cxnSpLocks/>
            <a:stCxn id="110" idx="6"/>
            <a:endCxn id="109" idx="2"/>
          </p:cNvCxnSpPr>
          <p:nvPr/>
        </p:nvCxnSpPr>
        <p:spPr>
          <a:xfrm flipV="1">
            <a:off x="2267744" y="3694720"/>
            <a:ext cx="1152128" cy="64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1E121EB0-2D2C-C137-1BED-9962A7EBD0EB}"/>
              </a:ext>
            </a:extLst>
          </p:cNvPr>
          <p:cNvCxnSpPr>
            <a:cxnSpLocks/>
            <a:stCxn id="108" idx="6"/>
            <a:endCxn id="111" idx="2"/>
          </p:cNvCxnSpPr>
          <p:nvPr/>
        </p:nvCxnSpPr>
        <p:spPr>
          <a:xfrm>
            <a:off x="2267744" y="3694720"/>
            <a:ext cx="1152128" cy="6412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1B0FB71-6B17-462D-50E2-ADAC56BFF1E6}"/>
              </a:ext>
            </a:extLst>
          </p:cNvPr>
          <p:cNvGrpSpPr/>
          <p:nvPr/>
        </p:nvGrpSpPr>
        <p:grpSpPr>
          <a:xfrm rot="19873718">
            <a:off x="2298518" y="4077964"/>
            <a:ext cx="264293" cy="98038"/>
            <a:chOff x="1242380" y="2162261"/>
            <a:chExt cx="485304" cy="180020"/>
          </a:xfrm>
          <a:solidFill>
            <a:schemeClr val="tx2"/>
          </a:solidFill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47CC67E0-8D6E-BFA8-DD89-85C0E50494EE}"/>
                </a:ext>
              </a:extLst>
            </p:cNvPr>
            <p:cNvSpPr/>
            <p:nvPr/>
          </p:nvSpPr>
          <p:spPr>
            <a:xfrm>
              <a:off x="1242380" y="2162261"/>
              <a:ext cx="180020" cy="1800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B1A4336-9641-02E4-1948-1096C43DC2BF}"/>
                </a:ext>
              </a:extLst>
            </p:cNvPr>
            <p:cNvSpPr/>
            <p:nvPr/>
          </p:nvSpPr>
          <p:spPr>
            <a:xfrm>
              <a:off x="1547664" y="2162261"/>
              <a:ext cx="180020" cy="18002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/>
            </a:p>
          </p:txBody>
        </p: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E30E4F1-C03E-FA7E-6DCC-782EBE295633}"/>
              </a:ext>
            </a:extLst>
          </p:cNvPr>
          <p:cNvSpPr/>
          <p:nvPr/>
        </p:nvSpPr>
        <p:spPr>
          <a:xfrm rot="1712782">
            <a:off x="2307472" y="3805211"/>
            <a:ext cx="98037" cy="9803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5A4198D-8203-4AFC-9C34-DC05D0050D3C}"/>
              </a:ext>
            </a:extLst>
          </p:cNvPr>
          <p:cNvSpPr/>
          <p:nvPr/>
        </p:nvSpPr>
        <p:spPr>
          <a:xfrm rot="1004138">
            <a:off x="5690434" y="4145978"/>
            <a:ext cx="98037" cy="9803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40410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43677</TotalTime>
  <Words>19</Words>
  <Application>Microsoft Macintosh PowerPoint</Application>
  <PresentationFormat>On-screen Show (16:9)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Event Time, Process Time</vt:lpstr>
      <vt:lpstr>Data Exchange Strategies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5367</cp:revision>
  <dcterms:created xsi:type="dcterms:W3CDTF">2006-10-05T04:04:58Z</dcterms:created>
  <dcterms:modified xsi:type="dcterms:W3CDTF">2024-08-04T18:11:23Z</dcterms:modified>
</cp:coreProperties>
</file>