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449" autoAdjust="0"/>
  </p:normalViewPr>
  <p:slideViewPr>
    <p:cSldViewPr>
      <p:cViewPr varScale="1">
        <p:scale>
          <a:sx n="113" d="100"/>
          <a:sy n="113" d="100"/>
        </p:scale>
        <p:origin x="102" y="41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167594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Deploy, Ceph Node 01 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31972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2319722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/>
              <a:t>192.168.0.150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5194" y="1860978"/>
            <a:ext cx="1320622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/>
              <a:t>/sdb 200G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167594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Ceph Node 02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231972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10.0.0.20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03848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5575" y="3471850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 (Virtual Box)</a:t>
            </a:r>
          </a:p>
          <a:p>
            <a:pPr algn="ctr"/>
            <a:r>
              <a:rPr lang="en-US" altLang="ko-KR" sz="1200" dirty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471850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823778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1547664" y="2823778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2339753" y="3723878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975906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823778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167594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Ceph Node 03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231972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10.0.0.20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1" name="모서리가 둥근 직사각형 39">
            <a:extLst>
              <a:ext uri="{FF2B5EF4-FFF2-40B4-BE49-F238E27FC236}">
                <a16:creationId xmlns:a16="http://schemas.microsoft.com/office/drawing/2014/main" id="{A018EF44-DEA8-4D8A-A247-93390C28F73E}"/>
              </a:ext>
            </a:extLst>
          </p:cNvPr>
          <p:cNvSpPr/>
          <p:nvPr/>
        </p:nvSpPr>
        <p:spPr>
          <a:xfrm>
            <a:off x="6228184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823778"/>
            <a:ext cx="5344977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6">
            <a:extLst>
              <a:ext uri="{FF2B5EF4-FFF2-40B4-BE49-F238E27FC236}">
                <a16:creationId xmlns:a16="http://schemas.microsoft.com/office/drawing/2014/main" id="{AE01E5A4-98F6-4E51-8555-EE89A6967DC5}"/>
              </a:ext>
            </a:extLst>
          </p:cNvPr>
          <p:cNvSpPr/>
          <p:nvPr/>
        </p:nvSpPr>
        <p:spPr>
          <a:xfrm>
            <a:off x="179512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26" name="모서리가 둥근 직사각형 39">
            <a:extLst>
              <a:ext uri="{FF2B5EF4-FFF2-40B4-BE49-F238E27FC236}">
                <a16:creationId xmlns:a16="http://schemas.microsoft.com/office/drawing/2014/main" id="{11FC7A30-08E1-4B22-8B68-1CBC18CE9BE9}"/>
              </a:ext>
            </a:extLst>
          </p:cNvPr>
          <p:cNvSpPr/>
          <p:nvPr/>
        </p:nvSpPr>
        <p:spPr>
          <a:xfrm>
            <a:off x="4611240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/>
              <a:t>/sdb 2</a:t>
            </a:r>
            <a:r>
              <a:rPr lang="en-US" altLang="ko-KR" sz="1200" dirty="0"/>
              <a:t>0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28" name="모서리가 둥근 직사각형 39">
            <a:extLst>
              <a:ext uri="{FF2B5EF4-FFF2-40B4-BE49-F238E27FC236}">
                <a16:creationId xmlns:a16="http://schemas.microsoft.com/office/drawing/2014/main" id="{239C6B36-B279-446F-8EEC-DD51572B5D2C}"/>
              </a:ext>
            </a:extLst>
          </p:cNvPr>
          <p:cNvSpPr/>
          <p:nvPr/>
        </p:nvSpPr>
        <p:spPr>
          <a:xfrm>
            <a:off x="7635574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/>
              <a:t>/sdb 200G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43142</TotalTime>
  <Words>74</Words>
  <Application>Microsoft Office PowerPoint</Application>
  <PresentationFormat>화면 슬라이드 쇼(16:9)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5160</cp:revision>
  <dcterms:created xsi:type="dcterms:W3CDTF">2006-10-05T04:04:58Z</dcterms:created>
  <dcterms:modified xsi:type="dcterms:W3CDTF">2019-01-01T16:11:04Z</dcterms:modified>
</cp:coreProperties>
</file>