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370" r:id="rId3"/>
    <p:sldId id="371" r:id="rId4"/>
    <p:sldId id="373" r:id="rId5"/>
    <p:sldId id="377" r:id="rId6"/>
    <p:sldId id="376" r:id="rId7"/>
    <p:sldId id="379" r:id="rId8"/>
    <p:sldId id="378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4" autoAdjust="0"/>
    <p:restoredTop sz="81275" autoAdjust="0"/>
  </p:normalViewPr>
  <p:slideViewPr>
    <p:cSldViewPr>
      <p:cViewPr>
        <p:scale>
          <a:sx n="184" d="100"/>
          <a:sy n="184" d="100"/>
        </p:scale>
        <p:origin x="624" y="203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32735</TotalTime>
  <Words>350</Words>
  <Application>Microsoft Macintosh PowerPoint</Application>
  <PresentationFormat>On-screen Show (16:9)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4827</cp:revision>
  <dcterms:created xsi:type="dcterms:W3CDTF">2006-10-05T04:04:58Z</dcterms:created>
  <dcterms:modified xsi:type="dcterms:W3CDTF">2025-02-12T18:38:28Z</dcterms:modified>
</cp:coreProperties>
</file>