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0" r:id="rId2"/>
    <p:sldId id="365" r:id="rId3"/>
    <p:sldId id="364" r:id="rId4"/>
    <p:sldId id="36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>
        <p:scale>
          <a:sx n="100" d="100"/>
          <a:sy n="100" d="100"/>
        </p:scale>
        <p:origin x="468" y="-56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9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4788029" y="1845679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Slave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1008117" cy="2820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19772" y="1563638"/>
            <a:ext cx="2016224" cy="12241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205719"/>
            <a:ext cx="1008117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44113" y="2205719"/>
            <a:ext cx="1004228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123728" y="189406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4788024" y="240798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WAL Replication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03228C-B1D6-4BE2-8C7C-613844755E28}"/>
              </a:ext>
            </a:extLst>
          </p:cNvPr>
          <p:cNvSpPr txBox="1"/>
          <p:nvPr/>
        </p:nvSpPr>
        <p:spPr>
          <a:xfrm>
            <a:off x="1979714" y="14916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6E177E-8343-4459-9E7C-30743570C49A}"/>
              </a:ext>
            </a:extLst>
          </p:cNvPr>
          <p:cNvSpPr/>
          <p:nvPr/>
        </p:nvSpPr>
        <p:spPr>
          <a:xfrm>
            <a:off x="1547664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2A05D0CE-D405-4CE6-82CA-2DAD705A74C2}"/>
              </a:ext>
            </a:extLst>
          </p:cNvPr>
          <p:cNvSpPr/>
          <p:nvPr/>
        </p:nvSpPr>
        <p:spPr>
          <a:xfrm>
            <a:off x="1616332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AE17F1-654F-48D7-A5AB-7798F4F94F43}"/>
              </a:ext>
            </a:extLst>
          </p:cNvPr>
          <p:cNvGrpSpPr/>
          <p:nvPr/>
        </p:nvGrpSpPr>
        <p:grpSpPr>
          <a:xfrm>
            <a:off x="1688340" y="2355727"/>
            <a:ext cx="2235588" cy="448794"/>
            <a:chOff x="2114921" y="2200351"/>
            <a:chExt cx="1686095" cy="51290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4F02F7D-CEC3-4050-B1DD-53314748BD02}"/>
                </a:ext>
              </a:extLst>
            </p:cNvPr>
            <p:cNvSpPr/>
            <p:nvPr/>
          </p:nvSpPr>
          <p:spPr>
            <a:xfrm>
              <a:off x="2114921" y="2200351"/>
              <a:ext cx="567891" cy="512696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5F5DB5A-3107-4AFD-9814-781A2147CCAE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F0C0EA-914B-44BC-92F3-BD02B4B47A5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2441305" y="2580032"/>
            <a:ext cx="681629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B1D401-CBEA-4D4D-9CC3-D91B1C3C87B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064823" y="1491631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DFDCAC5-871F-4C1F-93C8-10890478F017}"/>
              </a:ext>
            </a:extLst>
          </p:cNvPr>
          <p:cNvSpPr/>
          <p:nvPr/>
        </p:nvSpPr>
        <p:spPr>
          <a:xfrm>
            <a:off x="5291247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F1E01657-A89C-46FB-9A57-0129D6370055}"/>
              </a:ext>
            </a:extLst>
          </p:cNvPr>
          <p:cNvSpPr/>
          <p:nvPr/>
        </p:nvSpPr>
        <p:spPr>
          <a:xfrm>
            <a:off x="5359915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63CB09-8BCF-49B2-B9F7-D13A3C2DDCBE}"/>
              </a:ext>
            </a:extLst>
          </p:cNvPr>
          <p:cNvGrpSpPr/>
          <p:nvPr/>
        </p:nvGrpSpPr>
        <p:grpSpPr>
          <a:xfrm>
            <a:off x="5431923" y="2355727"/>
            <a:ext cx="2235588" cy="448794"/>
            <a:chOff x="2114921" y="2200351"/>
            <a:chExt cx="1686095" cy="512908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963FD68-C5C6-4565-A00F-270073D5FEA8}"/>
                </a:ext>
              </a:extLst>
            </p:cNvPr>
            <p:cNvSpPr/>
            <p:nvPr/>
          </p:nvSpPr>
          <p:spPr>
            <a:xfrm>
              <a:off x="2114921" y="2200351"/>
              <a:ext cx="604114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Copied</a:t>
              </a:r>
            </a:p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8B6FA65-DF90-4AFB-8017-E30933CC6720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948214-2C34-448B-9A1A-7521C52C57B5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232916" y="2580032"/>
            <a:ext cx="633601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3F6C96-1C0D-4F76-9B10-D640E5E4D5EB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923928" y="2580032"/>
            <a:ext cx="1507995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86C83C-2CDE-47DC-B8F2-C97070C2F6FA}"/>
              </a:ext>
            </a:extLst>
          </p:cNvPr>
          <p:cNvSpPr txBox="1"/>
          <p:nvPr/>
        </p:nvSpPr>
        <p:spPr>
          <a:xfrm>
            <a:off x="3923928" y="2048530"/>
            <a:ext cx="15121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WAL </a:t>
            </a:r>
          </a:p>
          <a:p>
            <a:pPr algn="ctr"/>
            <a:r>
              <a:rPr lang="en-US" altLang="ko-KR" sz="1400"/>
              <a:t>Segment File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754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Streaming Replication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3018447-0B29-49C2-B808-448224816A3E}"/>
              </a:ext>
            </a:extLst>
          </p:cNvPr>
          <p:cNvSpPr/>
          <p:nvPr/>
        </p:nvSpPr>
        <p:spPr>
          <a:xfrm>
            <a:off x="2483768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C90A417F-8303-4E54-A029-0422A43FBEE8}"/>
              </a:ext>
            </a:extLst>
          </p:cNvPr>
          <p:cNvSpPr/>
          <p:nvPr/>
        </p:nvSpPr>
        <p:spPr>
          <a:xfrm>
            <a:off x="2627784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5D303F5-E074-4C7C-9B0E-51315E2A37CD}"/>
              </a:ext>
            </a:extLst>
          </p:cNvPr>
          <p:cNvSpPr/>
          <p:nvPr/>
        </p:nvSpPr>
        <p:spPr>
          <a:xfrm>
            <a:off x="2853588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96D9885-3AAA-4D21-B40E-5817C244E30F}"/>
              </a:ext>
            </a:extLst>
          </p:cNvPr>
          <p:cNvSpPr/>
          <p:nvPr/>
        </p:nvSpPr>
        <p:spPr>
          <a:xfrm>
            <a:off x="2627784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Sender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17FF14-8612-44A0-9660-299B247D5C6D}"/>
              </a:ext>
            </a:extLst>
          </p:cNvPr>
          <p:cNvSpPr/>
          <p:nvPr/>
        </p:nvSpPr>
        <p:spPr>
          <a:xfrm>
            <a:off x="5148064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72F6243D-E3E7-4343-9DEF-159FA82653E3}"/>
              </a:ext>
            </a:extLst>
          </p:cNvPr>
          <p:cNvSpPr/>
          <p:nvPr/>
        </p:nvSpPr>
        <p:spPr>
          <a:xfrm>
            <a:off x="5292080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C300515-D497-40ED-8BD5-76F18807B92E}"/>
              </a:ext>
            </a:extLst>
          </p:cNvPr>
          <p:cNvSpPr/>
          <p:nvPr/>
        </p:nvSpPr>
        <p:spPr>
          <a:xfrm>
            <a:off x="5517884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DD8D07-B12E-4131-AE5F-FA199BC54A57}"/>
              </a:ext>
            </a:extLst>
          </p:cNvPr>
          <p:cNvSpPr/>
          <p:nvPr/>
        </p:nvSpPr>
        <p:spPr>
          <a:xfrm>
            <a:off x="5292080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Receiver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241531-9234-4327-B041-AC5228444738}"/>
              </a:ext>
            </a:extLst>
          </p:cNvPr>
          <p:cNvCxnSpPr>
            <a:cxnSpLocks/>
          </p:cNvCxnSpPr>
          <p:nvPr/>
        </p:nvCxnSpPr>
        <p:spPr>
          <a:xfrm>
            <a:off x="2915816" y="1491630"/>
            <a:ext cx="0" cy="13607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DE7DB4-D4D6-4F4D-A201-17BA4300B50F}"/>
              </a:ext>
            </a:extLst>
          </p:cNvPr>
          <p:cNvSpPr txBox="1"/>
          <p:nvPr/>
        </p:nvSpPr>
        <p:spPr>
          <a:xfrm>
            <a:off x="2805710" y="14789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C1572CC-1465-4377-BE80-29F4C1847B50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39890" y="2152247"/>
            <a:ext cx="14521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274F64-E128-4D35-B3B5-453F7B3F8172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5898133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AB4B43-4429-41D3-AA55-1A313E17C9E0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3233837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DA0A0B-ED07-453B-9565-45624D61FDD6}"/>
              </a:ext>
            </a:extLst>
          </p:cNvPr>
          <p:cNvSpPr txBox="1"/>
          <p:nvPr/>
        </p:nvSpPr>
        <p:spPr>
          <a:xfrm>
            <a:off x="3800384" y="183698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WAL Record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6335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3104553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 err="1"/>
              <a:t>Pgpool</a:t>
            </a:r>
            <a:r>
              <a:rPr lang="en-US" altLang="ko-KR"/>
              <a:t>-II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5007926" y="2196321"/>
            <a:ext cx="165230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err="1"/>
              <a:t>Pgpool</a:t>
            </a:r>
            <a:r>
              <a:rPr lang="en-US" altLang="ko-KR" sz="1600"/>
              <a:t>-II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2868487" y="1822633"/>
            <a:ext cx="72008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VIP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52505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556361"/>
            <a:ext cx="3314307" cy="64807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556361"/>
            <a:ext cx="1298083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834079" y="2556361"/>
            <a:ext cx="714262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1475656" y="2752640"/>
            <a:ext cx="15121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solidFill>
                  <a:srgbClr val="C00000"/>
                </a:solidFill>
              </a:rPr>
              <a:t>R/W Request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940154" y="275264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R Request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825484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Pool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4068529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544728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4048784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573B34-792A-46A5-9F88-3FDD93229FD0}"/>
              </a:ext>
            </a:extLst>
          </p:cNvPr>
          <p:cNvSpPr/>
          <p:nvPr/>
        </p:nvSpPr>
        <p:spPr>
          <a:xfrm>
            <a:off x="2411760" y="2182673"/>
            <a:ext cx="165230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err="1"/>
              <a:t>Pgpool</a:t>
            </a:r>
            <a:r>
              <a:rPr lang="en-US" altLang="ko-KR" sz="1600"/>
              <a:t>-II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A0F7123-6116-4040-BEFD-D03637E71C5B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 flipH="1">
            <a:off x="2519772" y="2542713"/>
            <a:ext cx="718141" cy="66172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8103E9-B87E-4FE8-BCBD-8EB750D1EB80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>
            <a:off x="3237913" y="2542713"/>
            <a:ext cx="1298083" cy="6617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B437642-1B2B-4E5D-8B88-144B85D6E71B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3237913" y="2542713"/>
            <a:ext cx="3310428" cy="6617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F94A7C8-0290-44E5-905E-D8BCA0A5010D}"/>
              </a:ext>
            </a:extLst>
          </p:cNvPr>
          <p:cNvCxnSpPr>
            <a:cxnSpLocks/>
            <a:stCxn id="3" idx="1"/>
            <a:endCxn id="29" idx="3"/>
          </p:cNvCxnSpPr>
          <p:nvPr/>
        </p:nvCxnSpPr>
        <p:spPr>
          <a:xfrm flipH="1" flipV="1">
            <a:off x="4064066" y="2362693"/>
            <a:ext cx="943860" cy="1364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CE181F-5408-4348-85FA-63DB616D2DDE}"/>
              </a:ext>
            </a:extLst>
          </p:cNvPr>
          <p:cNvSpPr txBox="1"/>
          <p:nvPr/>
        </p:nvSpPr>
        <p:spPr>
          <a:xfrm>
            <a:off x="3779914" y="205491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Watchdog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708403-83B0-46B6-B476-0337B8D3658D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A95D22-7066-4C32-9DBF-FD0964662519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 flipH="1">
            <a:off x="3228527" y="1563638"/>
            <a:ext cx="1307469" cy="2589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FA2D812-0D66-402F-BDF4-81EBEB488AE6}"/>
              </a:ext>
            </a:extLst>
          </p:cNvPr>
          <p:cNvSpPr/>
          <p:nvPr/>
        </p:nvSpPr>
        <p:spPr>
          <a:xfrm>
            <a:off x="5476872" y="1830102"/>
            <a:ext cx="720080" cy="36004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VIP</a:t>
            </a:r>
            <a:endParaRPr lang="ko-KR" altLang="en-US" sz="160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CC8F4FC-D749-4F98-817C-AFAEAAF8B76A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4535996" y="1563638"/>
            <a:ext cx="1300916" cy="266464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42275</TotalTime>
  <Words>76</Words>
  <Application>Microsoft Office PowerPoint</Application>
  <PresentationFormat>화면 슬라이드 쇼(16:9)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Master-Slave</vt:lpstr>
      <vt:lpstr>WAL Replication</vt:lpstr>
      <vt:lpstr>Streaming Replication</vt:lpstr>
      <vt:lpstr>Pgpool-II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5307</cp:revision>
  <dcterms:created xsi:type="dcterms:W3CDTF">2006-10-05T04:04:58Z</dcterms:created>
  <dcterms:modified xsi:type="dcterms:W3CDTF">2019-03-03T11:54:27Z</dcterms:modified>
</cp:coreProperties>
</file>